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31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9338E-EF04-4311-ACBB-6D984FBE0083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B107E-8535-4FC9-9B81-5E27B7E89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402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5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69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3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3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3"/>
            <a:ext cx="18093689" cy="1809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8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5"/>
            <a:ext cx="6433311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5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2" y="10517695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g"/><Relationship Id="rId5" Type="http://schemas.openxmlformats.org/officeDocument/2006/relationships/image" Target="../media/image53.jp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jpg"/><Relationship Id="rId5" Type="http://schemas.openxmlformats.org/officeDocument/2006/relationships/image" Target="../media/image56.jp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g"/><Relationship Id="rId5" Type="http://schemas.openxmlformats.org/officeDocument/2006/relationships/image" Target="../media/image59.jp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jpg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5" Type="http://schemas.openxmlformats.org/officeDocument/2006/relationships/image" Target="../media/image64.jp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8.jpg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088850" y="4607189"/>
            <a:ext cx="9915928" cy="228265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821623" y="2872565"/>
            <a:ext cx="2734310" cy="532765"/>
          </a:xfrm>
          <a:custGeom>
            <a:avLst/>
            <a:gdLst/>
            <a:ahLst/>
            <a:cxnLst/>
            <a:rect l="l" t="t" r="r" b="b"/>
            <a:pathLst>
              <a:path w="2734309" h="532764">
                <a:moveTo>
                  <a:pt x="261603" y="0"/>
                </a:moveTo>
                <a:lnTo>
                  <a:pt x="221307" y="3890"/>
                </a:lnTo>
                <a:lnTo>
                  <a:pt x="183553" y="12841"/>
                </a:lnTo>
                <a:lnTo>
                  <a:pt x="137045" y="32773"/>
                </a:lnTo>
                <a:lnTo>
                  <a:pt x="104945" y="53813"/>
                </a:lnTo>
                <a:lnTo>
                  <a:pt x="75148" y="80154"/>
                </a:lnTo>
                <a:lnTo>
                  <a:pt x="49603" y="110057"/>
                </a:lnTo>
                <a:lnTo>
                  <a:pt x="29344" y="142356"/>
                </a:lnTo>
                <a:lnTo>
                  <a:pt x="10556" y="189375"/>
                </a:lnTo>
                <a:lnTo>
                  <a:pt x="2634" y="227775"/>
                </a:lnTo>
                <a:lnTo>
                  <a:pt x="0" y="269007"/>
                </a:lnTo>
                <a:lnTo>
                  <a:pt x="435" y="282504"/>
                </a:lnTo>
                <a:lnTo>
                  <a:pt x="5237" y="321523"/>
                </a:lnTo>
                <a:lnTo>
                  <a:pt x="15330" y="358385"/>
                </a:lnTo>
                <a:lnTo>
                  <a:pt x="37128" y="404287"/>
                </a:lnTo>
                <a:lnTo>
                  <a:pt x="59813" y="436361"/>
                </a:lnTo>
                <a:lnTo>
                  <a:pt x="87621" y="465812"/>
                </a:lnTo>
                <a:lnTo>
                  <a:pt x="118246" y="489730"/>
                </a:lnTo>
                <a:lnTo>
                  <a:pt x="163113" y="513353"/>
                </a:lnTo>
                <a:lnTo>
                  <a:pt x="199788" y="524869"/>
                </a:lnTo>
                <a:lnTo>
                  <a:pt x="239056" y="531071"/>
                </a:lnTo>
                <a:lnTo>
                  <a:pt x="266675" y="532252"/>
                </a:lnTo>
                <a:lnTo>
                  <a:pt x="281350" y="531956"/>
                </a:lnTo>
                <a:lnTo>
                  <a:pt x="323104" y="527577"/>
                </a:lnTo>
                <a:lnTo>
                  <a:pt x="361815" y="517937"/>
                </a:lnTo>
                <a:lnTo>
                  <a:pt x="397430" y="503038"/>
                </a:lnTo>
                <a:lnTo>
                  <a:pt x="429949" y="482880"/>
                </a:lnTo>
                <a:lnTo>
                  <a:pt x="459373" y="457464"/>
                </a:lnTo>
                <a:lnTo>
                  <a:pt x="485700" y="426790"/>
                </a:lnTo>
                <a:lnTo>
                  <a:pt x="493788" y="415397"/>
                </a:lnTo>
                <a:lnTo>
                  <a:pt x="441973" y="381095"/>
                </a:lnTo>
                <a:lnTo>
                  <a:pt x="266690" y="381095"/>
                </a:lnTo>
                <a:lnTo>
                  <a:pt x="254073" y="379259"/>
                </a:lnTo>
                <a:lnTo>
                  <a:pt x="209368" y="355109"/>
                </a:lnTo>
                <a:lnTo>
                  <a:pt x="182496" y="313604"/>
                </a:lnTo>
                <a:lnTo>
                  <a:pt x="174937" y="273956"/>
                </a:lnTo>
                <a:lnTo>
                  <a:pt x="174483" y="258296"/>
                </a:lnTo>
                <a:lnTo>
                  <a:pt x="175597" y="245880"/>
                </a:lnTo>
                <a:lnTo>
                  <a:pt x="192425" y="199178"/>
                </a:lnTo>
                <a:lnTo>
                  <a:pt x="219107" y="168355"/>
                </a:lnTo>
                <a:lnTo>
                  <a:pt x="267500" y="151331"/>
                </a:lnTo>
                <a:lnTo>
                  <a:pt x="282560" y="150640"/>
                </a:lnTo>
                <a:lnTo>
                  <a:pt x="440154" y="150640"/>
                </a:lnTo>
                <a:lnTo>
                  <a:pt x="490961" y="113835"/>
                </a:lnTo>
                <a:lnTo>
                  <a:pt x="467760" y="82193"/>
                </a:lnTo>
                <a:lnTo>
                  <a:pt x="431206" y="47992"/>
                </a:lnTo>
                <a:lnTo>
                  <a:pt x="387716" y="22930"/>
                </a:lnTo>
                <a:lnTo>
                  <a:pt x="350210" y="10136"/>
                </a:lnTo>
                <a:lnTo>
                  <a:pt x="308251" y="2491"/>
                </a:lnTo>
                <a:lnTo>
                  <a:pt x="277688" y="257"/>
                </a:lnTo>
                <a:lnTo>
                  <a:pt x="261603" y="0"/>
                </a:lnTo>
                <a:close/>
              </a:path>
              <a:path w="2734309" h="532764">
                <a:moveTo>
                  <a:pt x="368240" y="332285"/>
                </a:moveTo>
                <a:lnTo>
                  <a:pt x="330769" y="365306"/>
                </a:lnTo>
                <a:lnTo>
                  <a:pt x="283375" y="380725"/>
                </a:lnTo>
                <a:lnTo>
                  <a:pt x="266690" y="381095"/>
                </a:lnTo>
                <a:lnTo>
                  <a:pt x="441973" y="381095"/>
                </a:lnTo>
                <a:lnTo>
                  <a:pt x="368240" y="332285"/>
                </a:lnTo>
                <a:close/>
              </a:path>
              <a:path w="2734309" h="532764">
                <a:moveTo>
                  <a:pt x="440154" y="150640"/>
                </a:moveTo>
                <a:lnTo>
                  <a:pt x="282560" y="150640"/>
                </a:lnTo>
                <a:lnTo>
                  <a:pt x="295773" y="151761"/>
                </a:lnTo>
                <a:lnTo>
                  <a:pt x="308380" y="154344"/>
                </a:lnTo>
                <a:lnTo>
                  <a:pt x="352739" y="179291"/>
                </a:lnTo>
                <a:lnTo>
                  <a:pt x="371279" y="200534"/>
                </a:lnTo>
                <a:lnTo>
                  <a:pt x="440154" y="150640"/>
                </a:lnTo>
                <a:close/>
              </a:path>
              <a:path w="2734309" h="532764">
                <a:moveTo>
                  <a:pt x="846554" y="154357"/>
                </a:moveTo>
                <a:lnTo>
                  <a:pt x="667503" y="154357"/>
                </a:lnTo>
                <a:lnTo>
                  <a:pt x="667503" y="520001"/>
                </a:lnTo>
                <a:lnTo>
                  <a:pt x="846554" y="520001"/>
                </a:lnTo>
                <a:lnTo>
                  <a:pt x="846554" y="154357"/>
                </a:lnTo>
                <a:close/>
              </a:path>
              <a:path w="2734309" h="532764">
                <a:moveTo>
                  <a:pt x="995451" y="10173"/>
                </a:moveTo>
                <a:lnTo>
                  <a:pt x="518607" y="10173"/>
                </a:lnTo>
                <a:lnTo>
                  <a:pt x="518607" y="154357"/>
                </a:lnTo>
                <a:lnTo>
                  <a:pt x="995451" y="154357"/>
                </a:lnTo>
                <a:lnTo>
                  <a:pt x="995451" y="10173"/>
                </a:lnTo>
                <a:close/>
              </a:path>
              <a:path w="2734309" h="532764">
                <a:moveTo>
                  <a:pt x="1226680" y="10173"/>
                </a:moveTo>
                <a:lnTo>
                  <a:pt x="1053282" y="10173"/>
                </a:lnTo>
                <a:lnTo>
                  <a:pt x="1053282" y="520001"/>
                </a:lnTo>
                <a:lnTo>
                  <a:pt x="1218199" y="520001"/>
                </a:lnTo>
                <a:lnTo>
                  <a:pt x="1387201" y="265558"/>
                </a:lnTo>
                <a:lnTo>
                  <a:pt x="1226680" y="265558"/>
                </a:lnTo>
                <a:lnTo>
                  <a:pt x="1226680" y="10173"/>
                </a:lnTo>
                <a:close/>
              </a:path>
              <a:path w="2734309" h="532764">
                <a:moveTo>
                  <a:pt x="1561224" y="264616"/>
                </a:moveTo>
                <a:lnTo>
                  <a:pt x="1387826" y="264616"/>
                </a:lnTo>
                <a:lnTo>
                  <a:pt x="1387826" y="520001"/>
                </a:lnTo>
                <a:lnTo>
                  <a:pt x="1561224" y="520001"/>
                </a:lnTo>
                <a:lnTo>
                  <a:pt x="1561224" y="264616"/>
                </a:lnTo>
                <a:close/>
              </a:path>
              <a:path w="2734309" h="532764">
                <a:moveTo>
                  <a:pt x="1561224" y="10173"/>
                </a:moveTo>
                <a:lnTo>
                  <a:pt x="1396308" y="10173"/>
                </a:lnTo>
                <a:lnTo>
                  <a:pt x="1226680" y="265558"/>
                </a:lnTo>
                <a:lnTo>
                  <a:pt x="1387201" y="265558"/>
                </a:lnTo>
                <a:lnTo>
                  <a:pt x="1387826" y="264616"/>
                </a:lnTo>
                <a:lnTo>
                  <a:pt x="1561224" y="264616"/>
                </a:lnTo>
                <a:lnTo>
                  <a:pt x="1561224" y="10173"/>
                </a:lnTo>
                <a:close/>
              </a:path>
              <a:path w="2734309" h="532764">
                <a:moveTo>
                  <a:pt x="1625895" y="380529"/>
                </a:moveTo>
                <a:lnTo>
                  <a:pt x="1621900" y="519664"/>
                </a:lnTo>
                <a:lnTo>
                  <a:pt x="1669506" y="525269"/>
                </a:lnTo>
                <a:lnTo>
                  <a:pt x="1710728" y="526328"/>
                </a:lnTo>
                <a:lnTo>
                  <a:pt x="1724136" y="525440"/>
                </a:lnTo>
                <a:lnTo>
                  <a:pt x="1771209" y="515019"/>
                </a:lnTo>
                <a:lnTo>
                  <a:pt x="1815241" y="485349"/>
                </a:lnTo>
                <a:lnTo>
                  <a:pt x="1843130" y="446767"/>
                </a:lnTo>
                <a:lnTo>
                  <a:pt x="1859213" y="409656"/>
                </a:lnTo>
                <a:lnTo>
                  <a:pt x="1866665" y="383356"/>
                </a:lnTo>
                <a:lnTo>
                  <a:pt x="1663276" y="383356"/>
                </a:lnTo>
                <a:lnTo>
                  <a:pt x="1652385" y="383304"/>
                </a:lnTo>
                <a:lnTo>
                  <a:pt x="1641081" y="382446"/>
                </a:lnTo>
                <a:lnTo>
                  <a:pt x="1625895" y="380529"/>
                </a:lnTo>
                <a:close/>
              </a:path>
              <a:path w="2734309" h="532764">
                <a:moveTo>
                  <a:pt x="2162110" y="152473"/>
                </a:moveTo>
                <a:lnTo>
                  <a:pt x="1983057" y="152473"/>
                </a:lnTo>
                <a:lnTo>
                  <a:pt x="1983057" y="520001"/>
                </a:lnTo>
                <a:lnTo>
                  <a:pt x="2162110" y="520001"/>
                </a:lnTo>
                <a:lnTo>
                  <a:pt x="2162110" y="152473"/>
                </a:lnTo>
                <a:close/>
              </a:path>
              <a:path w="2734309" h="532764">
                <a:moveTo>
                  <a:pt x="2162110" y="10173"/>
                </a:moveTo>
                <a:lnTo>
                  <a:pt x="1722018" y="10173"/>
                </a:lnTo>
                <a:lnTo>
                  <a:pt x="1721933" y="127974"/>
                </a:lnTo>
                <a:lnTo>
                  <a:pt x="1721766" y="141754"/>
                </a:lnTo>
                <a:lnTo>
                  <a:pt x="1720722" y="180954"/>
                </a:lnTo>
                <a:lnTo>
                  <a:pt x="1718022" y="228783"/>
                </a:lnTo>
                <a:lnTo>
                  <a:pt x="1717106" y="240045"/>
                </a:lnTo>
                <a:lnTo>
                  <a:pt x="1715998" y="254116"/>
                </a:lnTo>
                <a:lnTo>
                  <a:pt x="1711852" y="292353"/>
                </a:lnTo>
                <a:lnTo>
                  <a:pt x="1701833" y="341122"/>
                </a:lnTo>
                <a:lnTo>
                  <a:pt x="1679925" y="378016"/>
                </a:lnTo>
                <a:lnTo>
                  <a:pt x="1663276" y="383356"/>
                </a:lnTo>
                <a:lnTo>
                  <a:pt x="1866665" y="383356"/>
                </a:lnTo>
                <a:lnTo>
                  <a:pt x="1876615" y="334022"/>
                </a:lnTo>
                <a:lnTo>
                  <a:pt x="1882017" y="296158"/>
                </a:lnTo>
                <a:lnTo>
                  <a:pt x="1886370" y="247820"/>
                </a:lnTo>
                <a:lnTo>
                  <a:pt x="1888207" y="208190"/>
                </a:lnTo>
                <a:lnTo>
                  <a:pt x="1888819" y="152473"/>
                </a:lnTo>
                <a:lnTo>
                  <a:pt x="2162110" y="152473"/>
                </a:lnTo>
                <a:lnTo>
                  <a:pt x="2162110" y="10173"/>
                </a:lnTo>
                <a:close/>
              </a:path>
              <a:path w="2734309" h="532764">
                <a:moveTo>
                  <a:pt x="2436997" y="10173"/>
                </a:moveTo>
                <a:lnTo>
                  <a:pt x="2257945" y="10173"/>
                </a:lnTo>
                <a:lnTo>
                  <a:pt x="2257945" y="520001"/>
                </a:lnTo>
                <a:lnTo>
                  <a:pt x="2541548" y="519853"/>
                </a:lnTo>
                <a:lnTo>
                  <a:pt x="2582539" y="515873"/>
                </a:lnTo>
                <a:lnTo>
                  <a:pt x="2619713" y="506206"/>
                </a:lnTo>
                <a:lnTo>
                  <a:pt x="2664023" y="483856"/>
                </a:lnTo>
                <a:lnTo>
                  <a:pt x="2700603" y="450374"/>
                </a:lnTo>
                <a:lnTo>
                  <a:pt x="2723568" y="407028"/>
                </a:lnTo>
                <a:lnTo>
                  <a:pt x="2727423" y="393722"/>
                </a:lnTo>
                <a:lnTo>
                  <a:pt x="2436997" y="393722"/>
                </a:lnTo>
                <a:lnTo>
                  <a:pt x="2436997" y="285348"/>
                </a:lnTo>
                <a:lnTo>
                  <a:pt x="2725050" y="285348"/>
                </a:lnTo>
                <a:lnTo>
                  <a:pt x="2724708" y="284199"/>
                </a:lnTo>
                <a:lnTo>
                  <a:pt x="2700227" y="240144"/>
                </a:lnTo>
                <a:lnTo>
                  <a:pt x="2671067" y="212291"/>
                </a:lnTo>
                <a:lnTo>
                  <a:pt x="2629511" y="189006"/>
                </a:lnTo>
                <a:lnTo>
                  <a:pt x="2580387" y="175035"/>
                </a:lnTo>
                <a:lnTo>
                  <a:pt x="2538578" y="170669"/>
                </a:lnTo>
                <a:lnTo>
                  <a:pt x="2523696" y="170378"/>
                </a:lnTo>
                <a:lnTo>
                  <a:pt x="2436997" y="170378"/>
                </a:lnTo>
                <a:lnTo>
                  <a:pt x="2436997" y="10173"/>
                </a:lnTo>
                <a:close/>
              </a:path>
              <a:path w="2734309" h="532764">
                <a:moveTo>
                  <a:pt x="2725050" y="285348"/>
                </a:moveTo>
                <a:lnTo>
                  <a:pt x="2436997" y="285348"/>
                </a:lnTo>
                <a:lnTo>
                  <a:pt x="2498769" y="285488"/>
                </a:lnTo>
                <a:lnTo>
                  <a:pt x="2511991" y="286934"/>
                </a:lnTo>
                <a:lnTo>
                  <a:pt x="2552830" y="310372"/>
                </a:lnTo>
                <a:lnTo>
                  <a:pt x="2560071" y="352459"/>
                </a:lnTo>
                <a:lnTo>
                  <a:pt x="2555916" y="365067"/>
                </a:lnTo>
                <a:lnTo>
                  <a:pt x="2510934" y="392576"/>
                </a:lnTo>
                <a:lnTo>
                  <a:pt x="2492598" y="393722"/>
                </a:lnTo>
                <a:lnTo>
                  <a:pt x="2727423" y="393722"/>
                </a:lnTo>
                <a:lnTo>
                  <a:pt x="2730113" y="381271"/>
                </a:lnTo>
                <a:lnTo>
                  <a:pt x="2732149" y="367278"/>
                </a:lnTo>
                <a:lnTo>
                  <a:pt x="2733362" y="352459"/>
                </a:lnTo>
                <a:lnTo>
                  <a:pt x="2733747" y="336931"/>
                </a:lnTo>
                <a:lnTo>
                  <a:pt x="2732875" y="322888"/>
                </a:lnTo>
                <a:lnTo>
                  <a:pt x="2731089" y="309427"/>
                </a:lnTo>
                <a:lnTo>
                  <a:pt x="2728372" y="296535"/>
                </a:lnTo>
                <a:lnTo>
                  <a:pt x="2725050" y="285348"/>
                </a:lnTo>
                <a:close/>
              </a:path>
            </a:pathLst>
          </a:custGeom>
          <a:solidFill>
            <a:srgbClr val="DF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33193" y="2683897"/>
            <a:ext cx="5952011" cy="8594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814262" y="8344055"/>
            <a:ext cx="2661304" cy="2258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67824" y="8259434"/>
            <a:ext cx="1982903" cy="3740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43185" y="2095852"/>
            <a:ext cx="6197088" cy="17339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47495" y="4855140"/>
            <a:ext cx="2970380" cy="29703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05920" y="4855140"/>
            <a:ext cx="2970380" cy="29703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64346" y="4855140"/>
            <a:ext cx="2970380" cy="29703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122772" y="4855140"/>
            <a:ext cx="2970380" cy="29703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81125" y="4858909"/>
            <a:ext cx="0" cy="2959100"/>
          </a:xfrm>
          <a:custGeom>
            <a:avLst/>
            <a:gdLst/>
            <a:ahLst/>
            <a:cxnLst/>
            <a:rect l="l" t="t" r="r" b="b"/>
            <a:pathLst>
              <a:path h="2959100">
                <a:moveTo>
                  <a:pt x="0" y="2959072"/>
                </a:moveTo>
                <a:lnTo>
                  <a:pt x="0" y="0"/>
                </a:lnTo>
              </a:path>
            </a:pathLst>
          </a:custGeom>
          <a:ln w="37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2085947" y="2698857"/>
            <a:ext cx="2546985" cy="470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500" spc="135" dirty="0">
                <a:solidFill>
                  <a:srgbClr val="6D6D6D"/>
                </a:solidFill>
                <a:latin typeface="Arial"/>
                <a:cs typeface="Arial"/>
              </a:rPr>
              <a:t>H</a:t>
            </a:r>
            <a:r>
              <a:rPr sz="3500" dirty="0">
                <a:solidFill>
                  <a:srgbClr val="6D6D6D"/>
                </a:solidFill>
                <a:latin typeface="Arial"/>
                <a:cs typeface="Arial"/>
              </a:rPr>
              <a:t>E</a:t>
            </a:r>
            <a:r>
              <a:rPr sz="3500" spc="-325" dirty="0">
                <a:solidFill>
                  <a:srgbClr val="6D6D6D"/>
                </a:solidFill>
                <a:latin typeface="Arial"/>
                <a:cs typeface="Arial"/>
              </a:rPr>
              <a:t>X</a:t>
            </a:r>
            <a:r>
              <a:rPr sz="3500" spc="975" dirty="0">
                <a:solidFill>
                  <a:srgbClr val="6D6D6D"/>
                </a:solidFill>
                <a:latin typeface="Arial"/>
                <a:cs typeface="Arial"/>
              </a:rPr>
              <a:t>/</a:t>
            </a:r>
            <a:r>
              <a:rPr sz="3500" spc="50" dirty="0">
                <a:solidFill>
                  <a:srgbClr val="6D6D6D"/>
                </a:solidFill>
                <a:latin typeface="Arial"/>
                <a:cs typeface="Arial"/>
              </a:rPr>
              <a:t>CMY</a:t>
            </a:r>
            <a:r>
              <a:rPr sz="3500" spc="-605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500" spc="160" dirty="0">
                <a:solidFill>
                  <a:srgbClr val="6D6D6D"/>
                </a:solidFill>
                <a:latin typeface="Arial"/>
                <a:cs typeface="Arial"/>
              </a:rPr>
              <a:t>K</a:t>
            </a:r>
            <a:endParaRPr sz="3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75018" y="8911587"/>
            <a:ext cx="0" cy="78105"/>
          </a:xfrm>
          <a:custGeom>
            <a:avLst/>
            <a:gdLst/>
            <a:ahLst/>
            <a:cxnLst/>
            <a:rect l="l" t="t" r="r" b="b"/>
            <a:pathLst>
              <a:path h="78104">
                <a:moveTo>
                  <a:pt x="0" y="0"/>
                </a:moveTo>
                <a:lnTo>
                  <a:pt x="0" y="77526"/>
                </a:lnTo>
              </a:path>
            </a:pathLst>
          </a:custGeom>
          <a:ln w="15667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53459" y="8117047"/>
            <a:ext cx="2722880" cy="1106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235" algn="ctr">
              <a:lnSpc>
                <a:spcPct val="100000"/>
              </a:lnSpc>
            </a:pPr>
            <a:r>
              <a:rPr sz="4000" spc="440" dirty="0">
                <a:solidFill>
                  <a:srgbClr val="6D6D6D"/>
                </a:solidFill>
                <a:latin typeface="Arial"/>
                <a:cs typeface="Arial"/>
              </a:rPr>
              <a:t>#7</a:t>
            </a:r>
            <a:r>
              <a:rPr sz="4000" spc="520" dirty="0">
                <a:solidFill>
                  <a:srgbClr val="6D6D6D"/>
                </a:solidFill>
                <a:latin typeface="Arial"/>
                <a:cs typeface="Arial"/>
              </a:rPr>
              <a:t>8</a:t>
            </a:r>
            <a:r>
              <a:rPr sz="4000" spc="330" dirty="0">
                <a:solidFill>
                  <a:srgbClr val="6D6D6D"/>
                </a:solidFill>
                <a:latin typeface="Arial"/>
                <a:cs typeface="Arial"/>
              </a:rPr>
              <a:t>4</a:t>
            </a:r>
            <a:r>
              <a:rPr sz="4000" spc="635" dirty="0">
                <a:solidFill>
                  <a:srgbClr val="6D6D6D"/>
                </a:solidFill>
                <a:latin typeface="Arial"/>
                <a:cs typeface="Arial"/>
              </a:rPr>
              <a:t>3</a:t>
            </a:r>
            <a:r>
              <a:rPr sz="4000" spc="525" dirty="0">
                <a:solidFill>
                  <a:srgbClr val="6D6D6D"/>
                </a:solidFill>
                <a:latin typeface="Arial"/>
                <a:cs typeface="Arial"/>
              </a:rPr>
              <a:t>8</a:t>
            </a:r>
            <a:r>
              <a:rPr sz="4000" spc="200" dirty="0">
                <a:solidFill>
                  <a:srgbClr val="6D6D6D"/>
                </a:solidFill>
                <a:latin typeface="Arial"/>
                <a:cs typeface="Arial"/>
              </a:rPr>
              <a:t>3</a:t>
            </a:r>
            <a:endParaRPr sz="4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3650" spc="200" dirty="0">
                <a:solidFill>
                  <a:srgbClr val="6D6D6D"/>
                </a:solidFill>
                <a:latin typeface="Arial"/>
                <a:cs typeface="Arial"/>
              </a:rPr>
              <a:t>6</a:t>
            </a:r>
            <a:r>
              <a:rPr sz="3650" spc="130" dirty="0">
                <a:solidFill>
                  <a:srgbClr val="6D6D6D"/>
                </a:solidFill>
                <a:latin typeface="Arial"/>
                <a:cs typeface="Arial"/>
              </a:rPr>
              <a:t>6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64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500" spc="-780" dirty="0">
                <a:solidFill>
                  <a:srgbClr val="6D6D6D"/>
                </a:solidFill>
                <a:latin typeface="Times New Roman"/>
                <a:cs typeface="Times New Roman"/>
              </a:rPr>
              <a:t>1</a:t>
            </a:r>
            <a:r>
              <a:rPr sz="675" spc="-179" baseline="148148" dirty="0">
                <a:solidFill>
                  <a:srgbClr val="B3B3B3"/>
                </a:solidFill>
                <a:latin typeface="Times New Roman"/>
                <a:cs typeface="Times New Roman"/>
              </a:rPr>
              <a:t>1</a:t>
            </a:r>
            <a:r>
              <a:rPr sz="675" baseline="148148" dirty="0">
                <a:solidFill>
                  <a:srgbClr val="B3B3B3"/>
                </a:solidFill>
                <a:latin typeface="Times New Roman"/>
                <a:cs typeface="Times New Roman"/>
              </a:rPr>
              <a:t>  </a:t>
            </a:r>
            <a:r>
              <a:rPr sz="675" spc="-7" baseline="148148" dirty="0">
                <a:solidFill>
                  <a:srgbClr val="B3B3B3"/>
                </a:solidFill>
                <a:latin typeface="Times New Roman"/>
                <a:cs typeface="Times New Roman"/>
              </a:rPr>
              <a:t> </a:t>
            </a:r>
            <a:r>
              <a:rPr sz="3650" spc="41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2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459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32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459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52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endParaRPr sz="36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2355" y="8120817"/>
            <a:ext cx="2866390" cy="109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200" algn="ctr">
              <a:lnSpc>
                <a:spcPct val="100000"/>
              </a:lnSpc>
            </a:pPr>
            <a:r>
              <a:rPr sz="4000" spc="765" dirty="0">
                <a:solidFill>
                  <a:srgbClr val="6D6D6D"/>
                </a:solidFill>
                <a:latin typeface="Arial"/>
                <a:cs typeface="Arial"/>
              </a:rPr>
              <a:t>#</a:t>
            </a:r>
            <a:r>
              <a:rPr sz="4000" spc="240" dirty="0">
                <a:solidFill>
                  <a:srgbClr val="6D6D6D"/>
                </a:solidFill>
                <a:latin typeface="Arial"/>
                <a:cs typeface="Arial"/>
              </a:rPr>
              <a:t>EE</a:t>
            </a:r>
            <a:r>
              <a:rPr sz="4000" spc="95" dirty="0">
                <a:solidFill>
                  <a:srgbClr val="6D6D6D"/>
                </a:solidFill>
                <a:latin typeface="Arial"/>
                <a:cs typeface="Arial"/>
              </a:rPr>
              <a:t>8</a:t>
            </a:r>
            <a:r>
              <a:rPr sz="4000" spc="145" dirty="0">
                <a:solidFill>
                  <a:srgbClr val="6D6D6D"/>
                </a:solidFill>
                <a:latin typeface="Arial"/>
                <a:cs typeface="Arial"/>
              </a:rPr>
              <a:t>7</a:t>
            </a:r>
            <a:r>
              <a:rPr sz="4000" spc="52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4000" spc="-114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endParaRPr sz="4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3650" spc="-710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3650" spc="210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52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180" dirty="0">
                <a:solidFill>
                  <a:srgbClr val="6D6D6D"/>
                </a:solidFill>
                <a:latin typeface="Arial"/>
                <a:cs typeface="Arial"/>
              </a:rPr>
              <a:t>2</a:t>
            </a:r>
            <a:r>
              <a:rPr sz="3650" spc="125" dirty="0">
                <a:solidFill>
                  <a:srgbClr val="6D6D6D"/>
                </a:solidFill>
                <a:latin typeface="Arial"/>
                <a:cs typeface="Arial"/>
              </a:rPr>
              <a:t>6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55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-705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3650" spc="41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2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459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52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endParaRPr sz="36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709584" y="8911587"/>
            <a:ext cx="0" cy="78105"/>
          </a:xfrm>
          <a:custGeom>
            <a:avLst/>
            <a:gdLst/>
            <a:ahLst/>
            <a:cxnLst/>
            <a:rect l="l" t="t" r="r" b="b"/>
            <a:pathLst>
              <a:path h="78104">
                <a:moveTo>
                  <a:pt x="0" y="0"/>
                </a:moveTo>
                <a:lnTo>
                  <a:pt x="0" y="77526"/>
                </a:lnTo>
              </a:path>
            </a:pathLst>
          </a:custGeom>
          <a:ln w="15667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776719" y="8120817"/>
            <a:ext cx="2657475" cy="1099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350" algn="ctr">
              <a:lnSpc>
                <a:spcPts val="4790"/>
              </a:lnSpc>
            </a:pPr>
            <a:r>
              <a:rPr sz="4000" spc="555" dirty="0">
                <a:solidFill>
                  <a:srgbClr val="6D6D6D"/>
                </a:solidFill>
                <a:latin typeface="Arial"/>
                <a:cs typeface="Arial"/>
              </a:rPr>
              <a:t>#</a:t>
            </a:r>
            <a:r>
              <a:rPr sz="4000" spc="-825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4000" spc="220" dirty="0">
                <a:solidFill>
                  <a:srgbClr val="6D6D6D"/>
                </a:solidFill>
                <a:latin typeface="Arial"/>
                <a:cs typeface="Arial"/>
              </a:rPr>
              <a:t>2A</a:t>
            </a:r>
            <a:r>
              <a:rPr sz="4000" spc="-74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4000" spc="350" dirty="0">
                <a:solidFill>
                  <a:srgbClr val="6D6D6D"/>
                </a:solidFill>
                <a:latin typeface="Arial"/>
                <a:cs typeface="Arial"/>
              </a:rPr>
              <a:t>8AE</a:t>
            </a:r>
            <a:endParaRPr sz="4000">
              <a:latin typeface="Arial"/>
              <a:cs typeface="Arial"/>
            </a:endParaRPr>
          </a:p>
          <a:p>
            <a:pPr algn="ctr">
              <a:lnSpc>
                <a:spcPts val="4430"/>
              </a:lnSpc>
            </a:pPr>
            <a:r>
              <a:rPr sz="3650" spc="90" dirty="0">
                <a:solidFill>
                  <a:srgbClr val="6D6D6D"/>
                </a:solidFill>
                <a:latin typeface="Arial"/>
                <a:cs typeface="Arial"/>
              </a:rPr>
              <a:t>8</a:t>
            </a:r>
            <a:r>
              <a:rPr sz="3650" spc="330" dirty="0">
                <a:solidFill>
                  <a:srgbClr val="6D6D6D"/>
                </a:solidFill>
                <a:latin typeface="Arial"/>
                <a:cs typeface="Arial"/>
              </a:rPr>
              <a:t>4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64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500" spc="-780" dirty="0">
                <a:solidFill>
                  <a:srgbClr val="6D6D6D"/>
                </a:solidFill>
                <a:latin typeface="Times New Roman"/>
                <a:cs typeface="Times New Roman"/>
              </a:rPr>
              <a:t>1</a:t>
            </a:r>
            <a:r>
              <a:rPr sz="675" spc="-179" baseline="141975" dirty="0">
                <a:solidFill>
                  <a:srgbClr val="B3B3B3"/>
                </a:solidFill>
                <a:latin typeface="Times New Roman"/>
                <a:cs typeface="Times New Roman"/>
              </a:rPr>
              <a:t>1</a:t>
            </a:r>
            <a:r>
              <a:rPr sz="675" baseline="141975" dirty="0">
                <a:solidFill>
                  <a:srgbClr val="B3B3B3"/>
                </a:solidFill>
                <a:latin typeface="Times New Roman"/>
                <a:cs typeface="Times New Roman"/>
              </a:rPr>
              <a:t> </a:t>
            </a:r>
            <a:r>
              <a:rPr sz="675" spc="30" baseline="141975" dirty="0">
                <a:solidFill>
                  <a:srgbClr val="B3B3B3"/>
                </a:solidFill>
                <a:latin typeface="Times New Roman"/>
                <a:cs typeface="Times New Roman"/>
              </a:rPr>
              <a:t> </a:t>
            </a:r>
            <a:r>
              <a:rPr sz="3650" spc="300" dirty="0">
                <a:solidFill>
                  <a:srgbClr val="6D6D6D"/>
                </a:solidFill>
                <a:latin typeface="Arial"/>
                <a:cs typeface="Arial"/>
              </a:rPr>
              <a:t>4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55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210" dirty="0">
                <a:solidFill>
                  <a:srgbClr val="6D6D6D"/>
                </a:solidFill>
                <a:latin typeface="Arial"/>
                <a:cs typeface="Arial"/>
              </a:rPr>
              <a:t>3</a:t>
            </a:r>
            <a:r>
              <a:rPr sz="3650" spc="120" dirty="0">
                <a:solidFill>
                  <a:srgbClr val="6D6D6D"/>
                </a:solidFill>
                <a:latin typeface="Arial"/>
                <a:cs typeface="Arial"/>
              </a:rPr>
              <a:t>6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43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700" b="1" spc="490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endParaRPr sz="3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10084" y="8120817"/>
            <a:ext cx="2558415" cy="109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9525" algn="ctr">
              <a:lnSpc>
                <a:spcPct val="100000"/>
              </a:lnSpc>
            </a:pPr>
            <a:r>
              <a:rPr sz="4000" spc="285" dirty="0">
                <a:solidFill>
                  <a:srgbClr val="6D6D6D"/>
                </a:solidFill>
                <a:latin typeface="Arial"/>
                <a:cs typeface="Arial"/>
              </a:rPr>
              <a:t>#</a:t>
            </a:r>
            <a:r>
              <a:rPr sz="4000" spc="335" dirty="0">
                <a:solidFill>
                  <a:srgbClr val="6D6D6D"/>
                </a:solidFill>
                <a:latin typeface="Arial"/>
                <a:cs typeface="Arial"/>
              </a:rPr>
              <a:t>E</a:t>
            </a:r>
            <a:r>
              <a:rPr sz="4000" spc="-705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4000" spc="254" dirty="0">
                <a:solidFill>
                  <a:srgbClr val="6D6D6D"/>
                </a:solidFill>
                <a:latin typeface="Arial"/>
                <a:cs typeface="Arial"/>
              </a:rPr>
              <a:t>3C</a:t>
            </a:r>
            <a:r>
              <a:rPr sz="4000" spc="155" dirty="0">
                <a:solidFill>
                  <a:srgbClr val="6D6D6D"/>
                </a:solidFill>
                <a:latin typeface="Arial"/>
                <a:cs typeface="Arial"/>
              </a:rPr>
              <a:t>4</a:t>
            </a:r>
            <a:r>
              <a:rPr sz="4000" spc="420" dirty="0">
                <a:solidFill>
                  <a:srgbClr val="6D6D6D"/>
                </a:solidFill>
                <a:latin typeface="Arial"/>
                <a:cs typeface="Arial"/>
              </a:rPr>
              <a:t>9</a:t>
            </a:r>
            <a:endParaRPr sz="4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3450" b="1" spc="-195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3450" b="1" spc="-370" dirty="0">
                <a:solidFill>
                  <a:srgbClr val="6D6D6D"/>
                </a:solidFill>
                <a:latin typeface="Arial"/>
                <a:cs typeface="Arial"/>
              </a:rPr>
              <a:t>2</a:t>
            </a:r>
            <a:r>
              <a:rPr sz="3450" b="1" spc="1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450" b="1" spc="-19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-620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3650" spc="50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30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55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5" dirty="0">
                <a:solidFill>
                  <a:srgbClr val="6D6D6D"/>
                </a:solidFill>
                <a:latin typeface="Arial"/>
                <a:cs typeface="Arial"/>
              </a:rPr>
              <a:t>8</a:t>
            </a:r>
            <a:r>
              <a:rPr sz="3650" spc="-710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55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450" b="1" spc="-445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endParaRPr sz="34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175361" y="8117047"/>
            <a:ext cx="1978025" cy="109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400" dirty="0">
                <a:solidFill>
                  <a:srgbClr val="6D6D6D"/>
                </a:solidFill>
                <a:latin typeface="Arial"/>
                <a:cs typeface="Arial"/>
              </a:rPr>
              <a:t>#</a:t>
            </a:r>
            <a:r>
              <a:rPr sz="4000" b="1" spc="355" dirty="0">
                <a:solidFill>
                  <a:srgbClr val="6D6D6D"/>
                </a:solidFill>
                <a:latin typeface="Arial"/>
                <a:cs typeface="Arial"/>
              </a:rPr>
              <a:t>F</a:t>
            </a:r>
            <a:r>
              <a:rPr sz="4000" b="1" spc="-585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4000" b="1" spc="-10" dirty="0">
                <a:solidFill>
                  <a:srgbClr val="6D6D6D"/>
                </a:solidFill>
                <a:latin typeface="Arial"/>
                <a:cs typeface="Arial"/>
              </a:rPr>
              <a:t>F</a:t>
            </a:r>
            <a:r>
              <a:rPr sz="4000" b="1" spc="-730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r>
              <a:rPr sz="4000" b="1" spc="-10" dirty="0">
                <a:solidFill>
                  <a:srgbClr val="6D6D6D"/>
                </a:solidFill>
                <a:latin typeface="Arial"/>
                <a:cs typeface="Arial"/>
              </a:rPr>
              <a:t>F</a:t>
            </a:r>
            <a:r>
              <a:rPr sz="4000" b="1" spc="-405" dirty="0">
                <a:solidFill>
                  <a:srgbClr val="6D6D6D"/>
                </a:solidFill>
                <a:latin typeface="Arial"/>
                <a:cs typeface="Arial"/>
              </a:rPr>
              <a:t>1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3650" spc="330" dirty="0">
                <a:solidFill>
                  <a:srgbClr val="6D6D6D"/>
                </a:solidFill>
                <a:latin typeface="Arial"/>
                <a:cs typeface="Arial"/>
              </a:rPr>
              <a:t>4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55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90" dirty="0">
                <a:solidFill>
                  <a:srgbClr val="6D6D6D"/>
                </a:solidFill>
                <a:latin typeface="Arial"/>
                <a:cs typeface="Arial"/>
              </a:rPr>
              <a:t>3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52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300" dirty="0">
                <a:solidFill>
                  <a:srgbClr val="6D6D6D"/>
                </a:solidFill>
                <a:latin typeface="Arial"/>
                <a:cs typeface="Arial"/>
              </a:rPr>
              <a:t>4</a:t>
            </a:r>
            <a:r>
              <a:rPr sz="3650" spc="355" dirty="0">
                <a:solidFill>
                  <a:srgbClr val="6D6D6D"/>
                </a:solidFill>
                <a:latin typeface="Arial"/>
                <a:cs typeface="Arial"/>
              </a:rPr>
              <a:t>,</a:t>
            </a:r>
            <a:r>
              <a:rPr sz="3650" spc="-430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3650" spc="505" dirty="0">
                <a:solidFill>
                  <a:srgbClr val="6D6D6D"/>
                </a:solidFill>
                <a:latin typeface="Arial"/>
                <a:cs typeface="Arial"/>
              </a:rPr>
              <a:t>0</a:t>
            </a:r>
            <a:endParaRPr sz="3650">
              <a:latin typeface="Arial"/>
              <a:cs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7" t="12736" r="7466" b="1201"/>
          <a:stretch/>
        </p:blipFill>
        <p:spPr bwMode="auto">
          <a:xfrm>
            <a:off x="0" y="0"/>
            <a:ext cx="20104100" cy="1130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82095" y="4544364"/>
            <a:ext cx="13413204" cy="3078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50776" y="2059099"/>
            <a:ext cx="12736995" cy="13355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8504" y="8758057"/>
            <a:ext cx="9605407" cy="8681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95700" y="1481420"/>
            <a:ext cx="13062447" cy="6589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35564" y="2952789"/>
            <a:ext cx="7696100" cy="76856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172435" y="2952789"/>
            <a:ext cx="7706571" cy="76856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07624" y="4230237"/>
            <a:ext cx="5078379" cy="50679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53817" y="748458"/>
            <a:ext cx="13062447" cy="6589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18278" y="2062764"/>
            <a:ext cx="17067543" cy="85023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35738" y="1203104"/>
            <a:ext cx="11814270" cy="652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4374" y="2670075"/>
            <a:ext cx="5570511" cy="74552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54774" y="2670075"/>
            <a:ext cx="6219705" cy="74552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994368" y="2670075"/>
            <a:ext cx="6429123" cy="745526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96472" y="1203104"/>
            <a:ext cx="15897028" cy="656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00992" y="2324536"/>
            <a:ext cx="7968343" cy="8230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95543" y="2837609"/>
            <a:ext cx="9591330" cy="71934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49772" y="1203104"/>
            <a:ext cx="14827878" cy="656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68840" y="2360407"/>
            <a:ext cx="10209113" cy="79280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26146" y="3015614"/>
            <a:ext cx="10282408" cy="66071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476195" y="1198706"/>
            <a:ext cx="15163431" cy="6603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97336" y="2439716"/>
            <a:ext cx="8313882" cy="80625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94490" y="3162207"/>
            <a:ext cx="9591330" cy="66175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01381" y="1203104"/>
            <a:ext cx="11883552" cy="652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32343" y="2481599"/>
            <a:ext cx="12439411" cy="79892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46547" y="1768532"/>
            <a:ext cx="11476987" cy="652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5427" y="3277387"/>
            <a:ext cx="6450065" cy="64500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15493" y="3423979"/>
            <a:ext cx="12606946" cy="6303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02555" y="1280798"/>
            <a:ext cx="9086901" cy="7218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5898" y="3078440"/>
            <a:ext cx="12041518" cy="7183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051928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7C3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051928" y="5654278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DF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769153" y="5654278"/>
            <a:ext cx="3277870" cy="1560195"/>
          </a:xfrm>
          <a:custGeom>
            <a:avLst/>
            <a:gdLst/>
            <a:ahLst/>
            <a:cxnLst/>
            <a:rect l="l" t="t" r="r" b="b"/>
            <a:pathLst>
              <a:path w="3277869" h="1560195">
                <a:moveTo>
                  <a:pt x="0" y="0"/>
                </a:moveTo>
                <a:lnTo>
                  <a:pt x="3277387" y="0"/>
                </a:lnTo>
                <a:lnTo>
                  <a:pt x="3277387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769153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EBB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486379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1DAC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063625" y="4906684"/>
            <a:ext cx="1532890" cy="228600"/>
          </a:xfrm>
          <a:custGeom>
            <a:avLst/>
            <a:gdLst/>
            <a:ahLst/>
            <a:cxnLst/>
            <a:rect l="l" t="t" r="r" b="b"/>
            <a:pathLst>
              <a:path w="1532890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532890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532890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532890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532890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532890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532890" h="228600">
                <a:moveTo>
                  <a:pt x="396444" y="4160"/>
                </a:moveTo>
                <a:lnTo>
                  <a:pt x="227130" y="4160"/>
                </a:lnTo>
                <a:lnTo>
                  <a:pt x="227130" y="55363"/>
                </a:lnTo>
                <a:lnTo>
                  <a:pt x="328907" y="55363"/>
                </a:lnTo>
                <a:lnTo>
                  <a:pt x="232156" y="224049"/>
                </a:lnTo>
                <a:lnTo>
                  <a:pt x="299379" y="224049"/>
                </a:lnTo>
                <a:lnTo>
                  <a:pt x="396444" y="50022"/>
                </a:lnTo>
                <a:lnTo>
                  <a:pt x="396444" y="4160"/>
                </a:lnTo>
                <a:close/>
              </a:path>
              <a:path w="1532890" h="228600">
                <a:moveTo>
                  <a:pt x="509925" y="4160"/>
                </a:moveTo>
                <a:lnTo>
                  <a:pt x="425111" y="4160"/>
                </a:lnTo>
                <a:lnTo>
                  <a:pt x="425111" y="224049"/>
                </a:lnTo>
                <a:lnTo>
                  <a:pt x="518251" y="223832"/>
                </a:lnTo>
                <a:lnTo>
                  <a:pt x="558516" y="217034"/>
                </a:lnTo>
                <a:lnTo>
                  <a:pt x="600628" y="193046"/>
                </a:lnTo>
                <a:lnTo>
                  <a:pt x="619124" y="170019"/>
                </a:lnTo>
                <a:lnTo>
                  <a:pt x="486051" y="170019"/>
                </a:lnTo>
                <a:lnTo>
                  <a:pt x="486051" y="57561"/>
                </a:lnTo>
                <a:lnTo>
                  <a:pt x="618989" y="57561"/>
                </a:lnTo>
                <a:lnTo>
                  <a:pt x="614813" y="50945"/>
                </a:lnTo>
                <a:lnTo>
                  <a:pt x="586261" y="23295"/>
                </a:lnTo>
                <a:lnTo>
                  <a:pt x="538870" y="6286"/>
                </a:lnTo>
                <a:lnTo>
                  <a:pt x="524835" y="4691"/>
                </a:lnTo>
                <a:lnTo>
                  <a:pt x="509925" y="4160"/>
                </a:lnTo>
                <a:close/>
              </a:path>
              <a:path w="1532890" h="228600">
                <a:moveTo>
                  <a:pt x="618989" y="57561"/>
                </a:moveTo>
                <a:lnTo>
                  <a:pt x="486051" y="57561"/>
                </a:lnTo>
                <a:lnTo>
                  <a:pt x="512889" y="57582"/>
                </a:lnTo>
                <a:lnTo>
                  <a:pt x="525448" y="58830"/>
                </a:lnTo>
                <a:lnTo>
                  <a:pt x="559645" y="77627"/>
                </a:lnTo>
                <a:lnTo>
                  <a:pt x="571490" y="114619"/>
                </a:lnTo>
                <a:lnTo>
                  <a:pt x="570243" y="127033"/>
                </a:lnTo>
                <a:lnTo>
                  <a:pt x="548646" y="160060"/>
                </a:lnTo>
                <a:lnTo>
                  <a:pt x="510867" y="170019"/>
                </a:lnTo>
                <a:lnTo>
                  <a:pt x="619124" y="170019"/>
                </a:lnTo>
                <a:lnTo>
                  <a:pt x="633306" y="125192"/>
                </a:lnTo>
                <a:lnTo>
                  <a:pt x="633977" y="110638"/>
                </a:lnTo>
                <a:lnTo>
                  <a:pt x="633045" y="97540"/>
                </a:lnTo>
                <a:lnTo>
                  <a:pt x="630739" y="85087"/>
                </a:lnTo>
                <a:lnTo>
                  <a:pt x="626983" y="73215"/>
                </a:lnTo>
                <a:lnTo>
                  <a:pt x="621700" y="61856"/>
                </a:lnTo>
                <a:lnTo>
                  <a:pt x="618989" y="57561"/>
                </a:lnTo>
                <a:close/>
              </a:path>
              <a:path w="1532890" h="228600">
                <a:moveTo>
                  <a:pt x="825512" y="181327"/>
                </a:moveTo>
                <a:lnTo>
                  <a:pt x="766456" y="181327"/>
                </a:lnTo>
                <a:lnTo>
                  <a:pt x="766456" y="224049"/>
                </a:lnTo>
                <a:lnTo>
                  <a:pt x="825512" y="224049"/>
                </a:lnTo>
                <a:lnTo>
                  <a:pt x="825512" y="181327"/>
                </a:lnTo>
                <a:close/>
              </a:path>
              <a:path w="1532890" h="228600">
                <a:moveTo>
                  <a:pt x="825512" y="2589"/>
                </a:moveTo>
                <a:lnTo>
                  <a:pt x="763943" y="2589"/>
                </a:lnTo>
                <a:lnTo>
                  <a:pt x="649915" y="138292"/>
                </a:lnTo>
                <a:lnTo>
                  <a:pt x="659967" y="181327"/>
                </a:lnTo>
                <a:lnTo>
                  <a:pt x="853469" y="181327"/>
                </a:lnTo>
                <a:lnTo>
                  <a:pt x="853469" y="136093"/>
                </a:lnTo>
                <a:lnTo>
                  <a:pt x="713997" y="136093"/>
                </a:lnTo>
                <a:lnTo>
                  <a:pt x="766456" y="72954"/>
                </a:lnTo>
                <a:lnTo>
                  <a:pt x="825512" y="72954"/>
                </a:lnTo>
                <a:lnTo>
                  <a:pt x="825512" y="2589"/>
                </a:lnTo>
                <a:close/>
              </a:path>
              <a:path w="1532890" h="228600">
                <a:moveTo>
                  <a:pt x="825512" y="72954"/>
                </a:moveTo>
                <a:lnTo>
                  <a:pt x="766456" y="72954"/>
                </a:lnTo>
                <a:lnTo>
                  <a:pt x="766456" y="136093"/>
                </a:lnTo>
                <a:lnTo>
                  <a:pt x="853469" y="136093"/>
                </a:lnTo>
                <a:lnTo>
                  <a:pt x="853469" y="135779"/>
                </a:lnTo>
                <a:lnTo>
                  <a:pt x="825512" y="135779"/>
                </a:lnTo>
                <a:lnTo>
                  <a:pt x="825512" y="72954"/>
                </a:lnTo>
                <a:close/>
              </a:path>
              <a:path w="1532890" h="228600">
                <a:moveTo>
                  <a:pt x="969826" y="0"/>
                </a:moveTo>
                <a:lnTo>
                  <a:pt x="932818" y="9848"/>
                </a:lnTo>
                <a:lnTo>
                  <a:pt x="901974" y="34946"/>
                </a:lnTo>
                <a:lnTo>
                  <a:pt x="880199" y="77922"/>
                </a:lnTo>
                <a:lnTo>
                  <a:pt x="875393" y="120048"/>
                </a:lnTo>
                <a:lnTo>
                  <a:pt x="876392" y="132609"/>
                </a:lnTo>
                <a:lnTo>
                  <a:pt x="892580" y="179613"/>
                </a:lnTo>
                <a:lnTo>
                  <a:pt x="918629" y="210453"/>
                </a:lnTo>
                <a:lnTo>
                  <a:pt x="966753" y="227659"/>
                </a:lnTo>
                <a:lnTo>
                  <a:pt x="981969" y="228337"/>
                </a:lnTo>
                <a:lnTo>
                  <a:pt x="995611" y="226927"/>
                </a:lnTo>
                <a:lnTo>
                  <a:pt x="1031236" y="212931"/>
                </a:lnTo>
                <a:lnTo>
                  <a:pt x="1059875" y="182884"/>
                </a:lnTo>
                <a:lnTo>
                  <a:pt x="1065232" y="173370"/>
                </a:lnTo>
                <a:lnTo>
                  <a:pt x="968677" y="173370"/>
                </a:lnTo>
                <a:lnTo>
                  <a:pt x="957293" y="167906"/>
                </a:lnTo>
                <a:lnTo>
                  <a:pt x="938890" y="133860"/>
                </a:lnTo>
                <a:lnTo>
                  <a:pt x="937185" y="101951"/>
                </a:lnTo>
                <a:lnTo>
                  <a:pt x="939534" y="89653"/>
                </a:lnTo>
                <a:lnTo>
                  <a:pt x="970614" y="55815"/>
                </a:lnTo>
                <a:lnTo>
                  <a:pt x="987363" y="55543"/>
                </a:lnTo>
                <a:lnTo>
                  <a:pt x="1064809" y="55543"/>
                </a:lnTo>
                <a:lnTo>
                  <a:pt x="1060704" y="48044"/>
                </a:lnTo>
                <a:lnTo>
                  <a:pt x="1034136" y="17098"/>
                </a:lnTo>
                <a:lnTo>
                  <a:pt x="985572" y="604"/>
                </a:lnTo>
                <a:lnTo>
                  <a:pt x="969826" y="0"/>
                </a:lnTo>
                <a:close/>
              </a:path>
              <a:path w="1532890" h="228600">
                <a:moveTo>
                  <a:pt x="1064809" y="55543"/>
                </a:moveTo>
                <a:lnTo>
                  <a:pt x="987363" y="55543"/>
                </a:lnTo>
                <a:lnTo>
                  <a:pt x="997951" y="61943"/>
                </a:lnTo>
                <a:lnTo>
                  <a:pt x="1007867" y="73735"/>
                </a:lnTo>
                <a:lnTo>
                  <a:pt x="1012108" y="82700"/>
                </a:lnTo>
                <a:lnTo>
                  <a:pt x="1015075" y="93684"/>
                </a:lnTo>
                <a:lnTo>
                  <a:pt x="1016744" y="107521"/>
                </a:lnTo>
                <a:lnTo>
                  <a:pt x="1017076" y="124971"/>
                </a:lnTo>
                <a:lnTo>
                  <a:pt x="1014898" y="137535"/>
                </a:lnTo>
                <a:lnTo>
                  <a:pt x="984833" y="172529"/>
                </a:lnTo>
                <a:lnTo>
                  <a:pt x="968677" y="173370"/>
                </a:lnTo>
                <a:lnTo>
                  <a:pt x="1065232" y="173370"/>
                </a:lnTo>
                <a:lnTo>
                  <a:pt x="1076670" y="136469"/>
                </a:lnTo>
                <a:lnTo>
                  <a:pt x="1078677" y="106877"/>
                </a:lnTo>
                <a:lnTo>
                  <a:pt x="1077568" y="94607"/>
                </a:lnTo>
                <a:lnTo>
                  <a:pt x="1075314" y="82682"/>
                </a:lnTo>
                <a:lnTo>
                  <a:pt x="1071829" y="71044"/>
                </a:lnTo>
                <a:lnTo>
                  <a:pt x="1066977" y="59503"/>
                </a:lnTo>
                <a:lnTo>
                  <a:pt x="1064809" y="55543"/>
                </a:lnTo>
                <a:close/>
              </a:path>
              <a:path w="1532890" h="228600">
                <a:moveTo>
                  <a:pt x="1224114" y="4160"/>
                </a:moveTo>
                <a:lnTo>
                  <a:pt x="1111342" y="4160"/>
                </a:lnTo>
                <a:lnTo>
                  <a:pt x="1111342" y="224049"/>
                </a:lnTo>
                <a:lnTo>
                  <a:pt x="1229757" y="223980"/>
                </a:lnTo>
                <a:lnTo>
                  <a:pt x="1268080" y="217004"/>
                </a:lnTo>
                <a:lnTo>
                  <a:pt x="1303408" y="185518"/>
                </a:lnTo>
                <a:lnTo>
                  <a:pt x="1306065" y="175045"/>
                </a:lnTo>
                <a:lnTo>
                  <a:pt x="1170712" y="175045"/>
                </a:lnTo>
                <a:lnTo>
                  <a:pt x="1170712" y="134522"/>
                </a:lnTo>
                <a:lnTo>
                  <a:pt x="1299665" y="134522"/>
                </a:lnTo>
                <a:lnTo>
                  <a:pt x="1299492" y="134181"/>
                </a:lnTo>
                <a:lnTo>
                  <a:pt x="1289631" y="121937"/>
                </a:lnTo>
                <a:lnTo>
                  <a:pt x="1279362" y="114248"/>
                </a:lnTo>
                <a:lnTo>
                  <a:pt x="1268513" y="107113"/>
                </a:lnTo>
                <a:lnTo>
                  <a:pt x="1279205" y="100291"/>
                </a:lnTo>
                <a:lnTo>
                  <a:pt x="1287301" y="91801"/>
                </a:lnTo>
                <a:lnTo>
                  <a:pt x="1170712" y="91801"/>
                </a:lnTo>
                <a:lnTo>
                  <a:pt x="1170712" y="53164"/>
                </a:lnTo>
                <a:lnTo>
                  <a:pt x="1297367" y="53164"/>
                </a:lnTo>
                <a:lnTo>
                  <a:pt x="1297488" y="50791"/>
                </a:lnTo>
                <a:lnTo>
                  <a:pt x="1275574" y="16955"/>
                </a:lnTo>
                <a:lnTo>
                  <a:pt x="1239454" y="4960"/>
                </a:lnTo>
                <a:lnTo>
                  <a:pt x="1224114" y="4160"/>
                </a:lnTo>
                <a:close/>
              </a:path>
              <a:path w="1532890" h="228600">
                <a:moveTo>
                  <a:pt x="1299665" y="134522"/>
                </a:moveTo>
                <a:lnTo>
                  <a:pt x="1170712" y="134522"/>
                </a:lnTo>
                <a:lnTo>
                  <a:pt x="1224827" y="134922"/>
                </a:lnTo>
                <a:lnTo>
                  <a:pt x="1236983" y="138885"/>
                </a:lnTo>
                <a:lnTo>
                  <a:pt x="1243683" y="148294"/>
                </a:lnTo>
                <a:lnTo>
                  <a:pt x="1244572" y="164622"/>
                </a:lnTo>
                <a:lnTo>
                  <a:pt x="1234873" y="172439"/>
                </a:lnTo>
                <a:lnTo>
                  <a:pt x="1217831" y="175045"/>
                </a:lnTo>
                <a:lnTo>
                  <a:pt x="1306065" y="175045"/>
                </a:lnTo>
                <a:lnTo>
                  <a:pt x="1306707" y="172517"/>
                </a:lnTo>
                <a:lnTo>
                  <a:pt x="1307667" y="156677"/>
                </a:lnTo>
                <a:lnTo>
                  <a:pt x="1305195" y="145457"/>
                </a:lnTo>
                <a:lnTo>
                  <a:pt x="1299665" y="134522"/>
                </a:lnTo>
                <a:close/>
              </a:path>
              <a:path w="1532890" h="228600">
                <a:moveTo>
                  <a:pt x="1297367" y="53164"/>
                </a:moveTo>
                <a:lnTo>
                  <a:pt x="1170712" y="53164"/>
                </a:lnTo>
                <a:lnTo>
                  <a:pt x="1214142" y="53266"/>
                </a:lnTo>
                <a:lnTo>
                  <a:pt x="1227240" y="56428"/>
                </a:lnTo>
                <a:lnTo>
                  <a:pt x="1234572" y="65249"/>
                </a:lnTo>
                <a:lnTo>
                  <a:pt x="1235753" y="81394"/>
                </a:lnTo>
                <a:lnTo>
                  <a:pt x="1226194" y="89199"/>
                </a:lnTo>
                <a:lnTo>
                  <a:pt x="1209036" y="91801"/>
                </a:lnTo>
                <a:lnTo>
                  <a:pt x="1287301" y="91801"/>
                </a:lnTo>
                <a:lnTo>
                  <a:pt x="1287479" y="91614"/>
                </a:lnTo>
                <a:lnTo>
                  <a:pt x="1293304" y="80715"/>
                </a:lnTo>
                <a:lnTo>
                  <a:pt x="1296650" y="67229"/>
                </a:lnTo>
                <a:lnTo>
                  <a:pt x="1297367" y="53164"/>
                </a:lnTo>
                <a:close/>
              </a:path>
              <a:path w="1532890" h="228600">
                <a:moveTo>
                  <a:pt x="1423837" y="0"/>
                </a:moveTo>
                <a:lnTo>
                  <a:pt x="1386829" y="9848"/>
                </a:lnTo>
                <a:lnTo>
                  <a:pt x="1355985" y="34947"/>
                </a:lnTo>
                <a:lnTo>
                  <a:pt x="1334210" y="77922"/>
                </a:lnTo>
                <a:lnTo>
                  <a:pt x="1329404" y="120048"/>
                </a:lnTo>
                <a:lnTo>
                  <a:pt x="1330403" y="132609"/>
                </a:lnTo>
                <a:lnTo>
                  <a:pt x="1346591" y="179613"/>
                </a:lnTo>
                <a:lnTo>
                  <a:pt x="1372640" y="210453"/>
                </a:lnTo>
                <a:lnTo>
                  <a:pt x="1420764" y="227659"/>
                </a:lnTo>
                <a:lnTo>
                  <a:pt x="1435980" y="228337"/>
                </a:lnTo>
                <a:lnTo>
                  <a:pt x="1449622" y="226927"/>
                </a:lnTo>
                <a:lnTo>
                  <a:pt x="1485247" y="212931"/>
                </a:lnTo>
                <a:lnTo>
                  <a:pt x="1513886" y="182884"/>
                </a:lnTo>
                <a:lnTo>
                  <a:pt x="1519243" y="173370"/>
                </a:lnTo>
                <a:lnTo>
                  <a:pt x="1422688" y="173370"/>
                </a:lnTo>
                <a:lnTo>
                  <a:pt x="1411304" y="167906"/>
                </a:lnTo>
                <a:lnTo>
                  <a:pt x="1392901" y="133860"/>
                </a:lnTo>
                <a:lnTo>
                  <a:pt x="1391196" y="101951"/>
                </a:lnTo>
                <a:lnTo>
                  <a:pt x="1393545" y="89653"/>
                </a:lnTo>
                <a:lnTo>
                  <a:pt x="1424625" y="55815"/>
                </a:lnTo>
                <a:lnTo>
                  <a:pt x="1441374" y="55543"/>
                </a:lnTo>
                <a:lnTo>
                  <a:pt x="1518820" y="55543"/>
                </a:lnTo>
                <a:lnTo>
                  <a:pt x="1514715" y="48044"/>
                </a:lnTo>
                <a:lnTo>
                  <a:pt x="1488147" y="17098"/>
                </a:lnTo>
                <a:lnTo>
                  <a:pt x="1439583" y="604"/>
                </a:lnTo>
                <a:lnTo>
                  <a:pt x="1423837" y="0"/>
                </a:lnTo>
                <a:close/>
              </a:path>
              <a:path w="1532890" h="228600">
                <a:moveTo>
                  <a:pt x="1518820" y="55543"/>
                </a:moveTo>
                <a:lnTo>
                  <a:pt x="1441374" y="55543"/>
                </a:lnTo>
                <a:lnTo>
                  <a:pt x="1451962" y="61943"/>
                </a:lnTo>
                <a:lnTo>
                  <a:pt x="1461879" y="73735"/>
                </a:lnTo>
                <a:lnTo>
                  <a:pt x="1466119" y="82700"/>
                </a:lnTo>
                <a:lnTo>
                  <a:pt x="1469086" y="93684"/>
                </a:lnTo>
                <a:lnTo>
                  <a:pt x="1470756" y="107521"/>
                </a:lnTo>
                <a:lnTo>
                  <a:pt x="1471088" y="124971"/>
                </a:lnTo>
                <a:lnTo>
                  <a:pt x="1468909" y="137535"/>
                </a:lnTo>
                <a:lnTo>
                  <a:pt x="1438844" y="172529"/>
                </a:lnTo>
                <a:lnTo>
                  <a:pt x="1422688" y="173370"/>
                </a:lnTo>
                <a:lnTo>
                  <a:pt x="1519243" y="173370"/>
                </a:lnTo>
                <a:lnTo>
                  <a:pt x="1530681" y="136469"/>
                </a:lnTo>
                <a:lnTo>
                  <a:pt x="1532688" y="106877"/>
                </a:lnTo>
                <a:lnTo>
                  <a:pt x="1531579" y="94607"/>
                </a:lnTo>
                <a:lnTo>
                  <a:pt x="1529325" y="82682"/>
                </a:lnTo>
                <a:lnTo>
                  <a:pt x="1525840" y="71044"/>
                </a:lnTo>
                <a:lnTo>
                  <a:pt x="1520988" y="59503"/>
                </a:lnTo>
                <a:lnTo>
                  <a:pt x="1518820" y="555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104864" y="7639585"/>
            <a:ext cx="1444625" cy="228600"/>
          </a:xfrm>
          <a:custGeom>
            <a:avLst/>
            <a:gdLst/>
            <a:ahLst/>
            <a:cxnLst/>
            <a:rect l="l" t="t" r="r" b="b"/>
            <a:pathLst>
              <a:path w="1444625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444625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444625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444625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444625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444625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444625" h="228600">
                <a:moveTo>
                  <a:pt x="409009" y="4160"/>
                </a:moveTo>
                <a:lnTo>
                  <a:pt x="232156" y="4160"/>
                </a:lnTo>
                <a:lnTo>
                  <a:pt x="232156" y="224049"/>
                </a:lnTo>
                <a:lnTo>
                  <a:pt x="410580" y="224049"/>
                </a:lnTo>
                <a:lnTo>
                  <a:pt x="410580" y="172218"/>
                </a:lnTo>
                <a:lnTo>
                  <a:pt x="292469" y="172218"/>
                </a:lnTo>
                <a:lnTo>
                  <a:pt x="292469" y="137350"/>
                </a:lnTo>
                <a:lnTo>
                  <a:pt x="398015" y="137350"/>
                </a:lnTo>
                <a:lnTo>
                  <a:pt x="398015" y="89288"/>
                </a:lnTo>
                <a:lnTo>
                  <a:pt x="292469" y="89288"/>
                </a:lnTo>
                <a:lnTo>
                  <a:pt x="292469" y="55991"/>
                </a:lnTo>
                <a:lnTo>
                  <a:pt x="409009" y="55991"/>
                </a:lnTo>
                <a:lnTo>
                  <a:pt x="409009" y="4160"/>
                </a:lnTo>
                <a:close/>
              </a:path>
              <a:path w="1444625" h="228600">
                <a:moveTo>
                  <a:pt x="529619" y="0"/>
                </a:moveTo>
                <a:lnTo>
                  <a:pt x="492611" y="9848"/>
                </a:lnTo>
                <a:lnTo>
                  <a:pt x="461767" y="34947"/>
                </a:lnTo>
                <a:lnTo>
                  <a:pt x="439993" y="77922"/>
                </a:lnTo>
                <a:lnTo>
                  <a:pt x="435186" y="120048"/>
                </a:lnTo>
                <a:lnTo>
                  <a:pt x="436186" y="132609"/>
                </a:lnTo>
                <a:lnTo>
                  <a:pt x="452374" y="179613"/>
                </a:lnTo>
                <a:lnTo>
                  <a:pt x="478423" y="210453"/>
                </a:lnTo>
                <a:lnTo>
                  <a:pt x="526546" y="227659"/>
                </a:lnTo>
                <a:lnTo>
                  <a:pt x="541762" y="228337"/>
                </a:lnTo>
                <a:lnTo>
                  <a:pt x="555404" y="226927"/>
                </a:lnTo>
                <a:lnTo>
                  <a:pt x="591030" y="212931"/>
                </a:lnTo>
                <a:lnTo>
                  <a:pt x="619668" y="182884"/>
                </a:lnTo>
                <a:lnTo>
                  <a:pt x="625025" y="173370"/>
                </a:lnTo>
                <a:lnTo>
                  <a:pt x="528470" y="173370"/>
                </a:lnTo>
                <a:lnTo>
                  <a:pt x="517086" y="167906"/>
                </a:lnTo>
                <a:lnTo>
                  <a:pt x="498683" y="133860"/>
                </a:lnTo>
                <a:lnTo>
                  <a:pt x="496978" y="101951"/>
                </a:lnTo>
                <a:lnTo>
                  <a:pt x="499328" y="89653"/>
                </a:lnTo>
                <a:lnTo>
                  <a:pt x="530407" y="55815"/>
                </a:lnTo>
                <a:lnTo>
                  <a:pt x="547156" y="55543"/>
                </a:lnTo>
                <a:lnTo>
                  <a:pt x="624602" y="55543"/>
                </a:lnTo>
                <a:lnTo>
                  <a:pt x="620497" y="48044"/>
                </a:lnTo>
                <a:lnTo>
                  <a:pt x="593930" y="17098"/>
                </a:lnTo>
                <a:lnTo>
                  <a:pt x="545365" y="604"/>
                </a:lnTo>
                <a:lnTo>
                  <a:pt x="529619" y="0"/>
                </a:lnTo>
                <a:close/>
              </a:path>
              <a:path w="1444625" h="228600">
                <a:moveTo>
                  <a:pt x="624602" y="55543"/>
                </a:moveTo>
                <a:lnTo>
                  <a:pt x="547156" y="55543"/>
                </a:lnTo>
                <a:lnTo>
                  <a:pt x="557745" y="61943"/>
                </a:lnTo>
                <a:lnTo>
                  <a:pt x="567661" y="73735"/>
                </a:lnTo>
                <a:lnTo>
                  <a:pt x="571902" y="82700"/>
                </a:lnTo>
                <a:lnTo>
                  <a:pt x="574868" y="93684"/>
                </a:lnTo>
                <a:lnTo>
                  <a:pt x="576538" y="107521"/>
                </a:lnTo>
                <a:lnTo>
                  <a:pt x="576870" y="124971"/>
                </a:lnTo>
                <a:lnTo>
                  <a:pt x="574692" y="137535"/>
                </a:lnTo>
                <a:lnTo>
                  <a:pt x="544626" y="172529"/>
                </a:lnTo>
                <a:lnTo>
                  <a:pt x="528470" y="173370"/>
                </a:lnTo>
                <a:lnTo>
                  <a:pt x="625025" y="173370"/>
                </a:lnTo>
                <a:lnTo>
                  <a:pt x="636464" y="136469"/>
                </a:lnTo>
                <a:lnTo>
                  <a:pt x="638471" y="106877"/>
                </a:lnTo>
                <a:lnTo>
                  <a:pt x="637361" y="94607"/>
                </a:lnTo>
                <a:lnTo>
                  <a:pt x="635107" y="82682"/>
                </a:lnTo>
                <a:lnTo>
                  <a:pt x="631622" y="71044"/>
                </a:lnTo>
                <a:lnTo>
                  <a:pt x="626770" y="59503"/>
                </a:lnTo>
                <a:lnTo>
                  <a:pt x="624602" y="55543"/>
                </a:lnTo>
                <a:close/>
              </a:path>
              <a:path w="1444625" h="228600">
                <a:moveTo>
                  <a:pt x="689502" y="151171"/>
                </a:moveTo>
                <a:lnTo>
                  <a:pt x="660200" y="198500"/>
                </a:lnTo>
                <a:lnTo>
                  <a:pt x="670096" y="206445"/>
                </a:lnTo>
                <a:lnTo>
                  <a:pt x="680721" y="213168"/>
                </a:lnTo>
                <a:lnTo>
                  <a:pt x="716973" y="226002"/>
                </a:lnTo>
                <a:lnTo>
                  <a:pt x="744789" y="228446"/>
                </a:lnTo>
                <a:lnTo>
                  <a:pt x="748935" y="228383"/>
                </a:lnTo>
                <a:lnTo>
                  <a:pt x="786574" y="220123"/>
                </a:lnTo>
                <a:lnTo>
                  <a:pt x="821870" y="187777"/>
                </a:lnTo>
                <a:lnTo>
                  <a:pt x="826089" y="175898"/>
                </a:lnTo>
                <a:lnTo>
                  <a:pt x="734935" y="175898"/>
                </a:lnTo>
                <a:lnTo>
                  <a:pt x="723082" y="173310"/>
                </a:lnTo>
                <a:lnTo>
                  <a:pt x="711560" y="168326"/>
                </a:lnTo>
                <a:lnTo>
                  <a:pt x="700366" y="160947"/>
                </a:lnTo>
                <a:lnTo>
                  <a:pt x="689502" y="151171"/>
                </a:lnTo>
                <a:close/>
              </a:path>
              <a:path w="1444625" h="228600">
                <a:moveTo>
                  <a:pt x="825205" y="4160"/>
                </a:moveTo>
                <a:lnTo>
                  <a:pt x="666257" y="4160"/>
                </a:lnTo>
                <a:lnTo>
                  <a:pt x="666257" y="53478"/>
                </a:lnTo>
                <a:lnTo>
                  <a:pt x="750443" y="53478"/>
                </a:lnTo>
                <a:lnTo>
                  <a:pt x="699869" y="99026"/>
                </a:lnTo>
                <a:lnTo>
                  <a:pt x="708664" y="130753"/>
                </a:lnTo>
                <a:lnTo>
                  <a:pt x="736468" y="130775"/>
                </a:lnTo>
                <a:lnTo>
                  <a:pt x="750300" y="132433"/>
                </a:lnTo>
                <a:lnTo>
                  <a:pt x="760809" y="136721"/>
                </a:lnTo>
                <a:lnTo>
                  <a:pt x="767092" y="140700"/>
                </a:lnTo>
                <a:lnTo>
                  <a:pt x="770233" y="146250"/>
                </a:lnTo>
                <a:lnTo>
                  <a:pt x="770233" y="160490"/>
                </a:lnTo>
                <a:lnTo>
                  <a:pt x="767615" y="166145"/>
                </a:lnTo>
                <a:lnTo>
                  <a:pt x="760836" y="171450"/>
                </a:lnTo>
                <a:lnTo>
                  <a:pt x="751323" y="175022"/>
                </a:lnTo>
                <a:lnTo>
                  <a:pt x="734935" y="175898"/>
                </a:lnTo>
                <a:lnTo>
                  <a:pt x="826089" y="175898"/>
                </a:lnTo>
                <a:lnTo>
                  <a:pt x="828456" y="162234"/>
                </a:lnTo>
                <a:lnTo>
                  <a:pt x="829054" y="145803"/>
                </a:lnTo>
                <a:lnTo>
                  <a:pt x="826091" y="132738"/>
                </a:lnTo>
                <a:lnTo>
                  <a:pt x="788552" y="97365"/>
                </a:lnTo>
                <a:lnTo>
                  <a:pt x="772746" y="92744"/>
                </a:lnTo>
                <a:lnTo>
                  <a:pt x="825205" y="47824"/>
                </a:lnTo>
                <a:lnTo>
                  <a:pt x="825205" y="4160"/>
                </a:lnTo>
                <a:close/>
              </a:path>
              <a:path w="1444625" h="228600">
                <a:moveTo>
                  <a:pt x="881463" y="152742"/>
                </a:moveTo>
                <a:lnTo>
                  <a:pt x="852043" y="198410"/>
                </a:lnTo>
                <a:lnTo>
                  <a:pt x="862485" y="206379"/>
                </a:lnTo>
                <a:lnTo>
                  <a:pt x="873435" y="213122"/>
                </a:lnTo>
                <a:lnTo>
                  <a:pt x="909334" y="225994"/>
                </a:lnTo>
                <a:lnTo>
                  <a:pt x="935807" y="228446"/>
                </a:lnTo>
                <a:lnTo>
                  <a:pt x="948353" y="227900"/>
                </a:lnTo>
                <a:lnTo>
                  <a:pt x="995650" y="211119"/>
                </a:lnTo>
                <a:lnTo>
                  <a:pt x="1021766" y="176202"/>
                </a:lnTo>
                <a:lnTo>
                  <a:pt x="928199" y="176202"/>
                </a:lnTo>
                <a:lnTo>
                  <a:pt x="916959" y="173713"/>
                </a:lnTo>
                <a:lnTo>
                  <a:pt x="905423" y="168973"/>
                </a:lnTo>
                <a:lnTo>
                  <a:pt x="893591" y="161983"/>
                </a:lnTo>
                <a:lnTo>
                  <a:pt x="881463" y="152742"/>
                </a:lnTo>
                <a:close/>
              </a:path>
              <a:path w="1444625" h="228600">
                <a:moveTo>
                  <a:pt x="1022527" y="124785"/>
                </a:moveTo>
                <a:lnTo>
                  <a:pt x="944498" y="124785"/>
                </a:lnTo>
                <a:lnTo>
                  <a:pt x="952246" y="127088"/>
                </a:lnTo>
                <a:lnTo>
                  <a:pt x="958110" y="131695"/>
                </a:lnTo>
                <a:lnTo>
                  <a:pt x="964183" y="136303"/>
                </a:lnTo>
                <a:lnTo>
                  <a:pt x="967220" y="142480"/>
                </a:lnTo>
                <a:lnTo>
                  <a:pt x="967220" y="158396"/>
                </a:lnTo>
                <a:lnTo>
                  <a:pt x="964288" y="164888"/>
                </a:lnTo>
                <a:lnTo>
                  <a:pt x="955052" y="172003"/>
                </a:lnTo>
                <a:lnTo>
                  <a:pt x="944699" y="175377"/>
                </a:lnTo>
                <a:lnTo>
                  <a:pt x="928199" y="176202"/>
                </a:lnTo>
                <a:lnTo>
                  <a:pt x="1021766" y="176202"/>
                </a:lnTo>
                <a:lnTo>
                  <a:pt x="1023284" y="171528"/>
                </a:lnTo>
                <a:lnTo>
                  <a:pt x="1025545" y="157382"/>
                </a:lnTo>
                <a:lnTo>
                  <a:pt x="1026144" y="140809"/>
                </a:lnTo>
                <a:lnTo>
                  <a:pt x="1023721" y="127790"/>
                </a:lnTo>
                <a:lnTo>
                  <a:pt x="1022527" y="124785"/>
                </a:lnTo>
                <a:close/>
              </a:path>
              <a:path w="1444625" h="228600">
                <a:moveTo>
                  <a:pt x="1016852" y="4160"/>
                </a:moveTo>
                <a:lnTo>
                  <a:pt x="869841" y="4160"/>
                </a:lnTo>
                <a:lnTo>
                  <a:pt x="863558" y="115675"/>
                </a:lnTo>
                <a:lnTo>
                  <a:pt x="910890" y="130005"/>
                </a:lnTo>
                <a:lnTo>
                  <a:pt x="923027" y="126090"/>
                </a:lnTo>
                <a:lnTo>
                  <a:pt x="934865" y="124785"/>
                </a:lnTo>
                <a:lnTo>
                  <a:pt x="1022527" y="124785"/>
                </a:lnTo>
                <a:lnTo>
                  <a:pt x="1019066" y="116080"/>
                </a:lnTo>
                <a:lnTo>
                  <a:pt x="1012036" y="105564"/>
                </a:lnTo>
                <a:lnTo>
                  <a:pt x="1002486" y="96126"/>
                </a:lnTo>
                <a:lnTo>
                  <a:pt x="993554" y="90282"/>
                </a:lnTo>
                <a:lnTo>
                  <a:pt x="987730" y="87718"/>
                </a:lnTo>
                <a:lnTo>
                  <a:pt x="916017" y="87718"/>
                </a:lnTo>
                <a:lnTo>
                  <a:pt x="917902" y="54420"/>
                </a:lnTo>
                <a:lnTo>
                  <a:pt x="1016852" y="54420"/>
                </a:lnTo>
                <a:lnTo>
                  <a:pt x="1016852" y="4160"/>
                </a:lnTo>
                <a:close/>
              </a:path>
              <a:path w="1444625" h="228600">
                <a:moveTo>
                  <a:pt x="940415" y="80550"/>
                </a:moveTo>
                <a:lnTo>
                  <a:pt x="927982" y="83159"/>
                </a:lnTo>
                <a:lnTo>
                  <a:pt x="916017" y="87718"/>
                </a:lnTo>
                <a:lnTo>
                  <a:pt x="987730" y="87718"/>
                </a:lnTo>
                <a:lnTo>
                  <a:pt x="983317" y="85774"/>
                </a:lnTo>
                <a:lnTo>
                  <a:pt x="971339" y="82631"/>
                </a:lnTo>
                <a:lnTo>
                  <a:pt x="957184" y="80880"/>
                </a:lnTo>
                <a:lnTo>
                  <a:pt x="940415" y="80550"/>
                </a:lnTo>
                <a:close/>
              </a:path>
              <a:path w="1444625" h="228600">
                <a:moveTo>
                  <a:pt x="1218170" y="181327"/>
                </a:moveTo>
                <a:lnTo>
                  <a:pt x="1159114" y="181327"/>
                </a:lnTo>
                <a:lnTo>
                  <a:pt x="1159114" y="224049"/>
                </a:lnTo>
                <a:lnTo>
                  <a:pt x="1218170" y="224049"/>
                </a:lnTo>
                <a:lnTo>
                  <a:pt x="1218170" y="181327"/>
                </a:lnTo>
                <a:close/>
              </a:path>
              <a:path w="1444625" h="228600">
                <a:moveTo>
                  <a:pt x="1218170" y="2589"/>
                </a:moveTo>
                <a:lnTo>
                  <a:pt x="1156601" y="2589"/>
                </a:lnTo>
                <a:lnTo>
                  <a:pt x="1042573" y="138292"/>
                </a:lnTo>
                <a:lnTo>
                  <a:pt x="1052625" y="181327"/>
                </a:lnTo>
                <a:lnTo>
                  <a:pt x="1246127" y="181327"/>
                </a:lnTo>
                <a:lnTo>
                  <a:pt x="1246127" y="136093"/>
                </a:lnTo>
                <a:lnTo>
                  <a:pt x="1106655" y="136093"/>
                </a:lnTo>
                <a:lnTo>
                  <a:pt x="1159114" y="72954"/>
                </a:lnTo>
                <a:lnTo>
                  <a:pt x="1218170" y="72954"/>
                </a:lnTo>
                <a:lnTo>
                  <a:pt x="1218170" y="2589"/>
                </a:lnTo>
                <a:close/>
              </a:path>
              <a:path w="1444625" h="228600">
                <a:moveTo>
                  <a:pt x="1218170" y="72954"/>
                </a:moveTo>
                <a:lnTo>
                  <a:pt x="1159114" y="72954"/>
                </a:lnTo>
                <a:lnTo>
                  <a:pt x="1159114" y="136093"/>
                </a:lnTo>
                <a:lnTo>
                  <a:pt x="1246127" y="136093"/>
                </a:lnTo>
                <a:lnTo>
                  <a:pt x="1246127" y="135779"/>
                </a:lnTo>
                <a:lnTo>
                  <a:pt x="1218170" y="135779"/>
                </a:lnTo>
                <a:lnTo>
                  <a:pt x="1218170" y="72954"/>
                </a:lnTo>
                <a:close/>
              </a:path>
              <a:path w="1444625" h="228600">
                <a:moveTo>
                  <a:pt x="1350214" y="438"/>
                </a:moveTo>
                <a:lnTo>
                  <a:pt x="1312667" y="7791"/>
                </a:lnTo>
                <a:lnTo>
                  <a:pt x="1275914" y="40296"/>
                </a:lnTo>
                <a:lnTo>
                  <a:pt x="1271417" y="68231"/>
                </a:lnTo>
                <a:lnTo>
                  <a:pt x="1274054" y="81085"/>
                </a:lnTo>
                <a:lnTo>
                  <a:pt x="1278842" y="92856"/>
                </a:lnTo>
                <a:lnTo>
                  <a:pt x="1285201" y="103828"/>
                </a:lnTo>
                <a:lnTo>
                  <a:pt x="1292547" y="114288"/>
                </a:lnTo>
                <a:lnTo>
                  <a:pt x="1282123" y="121654"/>
                </a:lnTo>
                <a:lnTo>
                  <a:pt x="1274052" y="130773"/>
                </a:lnTo>
                <a:lnTo>
                  <a:pt x="1268356" y="141925"/>
                </a:lnTo>
                <a:lnTo>
                  <a:pt x="1265053" y="155390"/>
                </a:lnTo>
                <a:lnTo>
                  <a:pt x="1264165" y="171449"/>
                </a:lnTo>
                <a:lnTo>
                  <a:pt x="1267210" y="182685"/>
                </a:lnTo>
                <a:lnTo>
                  <a:pt x="1294984" y="213943"/>
                </a:lnTo>
                <a:lnTo>
                  <a:pt x="1342947" y="227231"/>
                </a:lnTo>
                <a:lnTo>
                  <a:pt x="1358541" y="227760"/>
                </a:lnTo>
                <a:lnTo>
                  <a:pt x="1372739" y="226755"/>
                </a:lnTo>
                <a:lnTo>
                  <a:pt x="1419039" y="210227"/>
                </a:lnTo>
                <a:lnTo>
                  <a:pt x="1440731" y="182270"/>
                </a:lnTo>
                <a:lnTo>
                  <a:pt x="1344172" y="182270"/>
                </a:lnTo>
                <a:lnTo>
                  <a:pt x="1336424" y="179861"/>
                </a:lnTo>
                <a:lnTo>
                  <a:pt x="1325115" y="170228"/>
                </a:lnTo>
                <a:lnTo>
                  <a:pt x="1322288" y="164364"/>
                </a:lnTo>
                <a:lnTo>
                  <a:pt x="1322288" y="150124"/>
                </a:lnTo>
                <a:lnTo>
                  <a:pt x="1325220" y="144260"/>
                </a:lnTo>
                <a:lnTo>
                  <a:pt x="1331084" y="139863"/>
                </a:lnTo>
                <a:lnTo>
                  <a:pt x="1336948" y="135255"/>
                </a:lnTo>
                <a:lnTo>
                  <a:pt x="1344591" y="132952"/>
                </a:lnTo>
                <a:lnTo>
                  <a:pt x="1435067" y="132952"/>
                </a:lnTo>
                <a:lnTo>
                  <a:pt x="1429908" y="125465"/>
                </a:lnTo>
                <a:lnTo>
                  <a:pt x="1421098" y="116219"/>
                </a:lnTo>
                <a:lnTo>
                  <a:pt x="1413377" y="105963"/>
                </a:lnTo>
                <a:lnTo>
                  <a:pt x="1423687" y="97115"/>
                </a:lnTo>
                <a:lnTo>
                  <a:pt x="1426344" y="93372"/>
                </a:lnTo>
                <a:lnTo>
                  <a:pt x="1345848" y="93372"/>
                </a:lnTo>
                <a:lnTo>
                  <a:pt x="1339251" y="91068"/>
                </a:lnTo>
                <a:lnTo>
                  <a:pt x="1334225" y="86461"/>
                </a:lnTo>
                <a:lnTo>
                  <a:pt x="1329409" y="81854"/>
                </a:lnTo>
                <a:lnTo>
                  <a:pt x="1327044" y="76200"/>
                </a:lnTo>
                <a:lnTo>
                  <a:pt x="1327000" y="62483"/>
                </a:lnTo>
                <a:lnTo>
                  <a:pt x="1329409" y="56933"/>
                </a:lnTo>
                <a:lnTo>
                  <a:pt x="1339251" y="47928"/>
                </a:lnTo>
                <a:lnTo>
                  <a:pt x="1345848" y="45625"/>
                </a:lnTo>
                <a:lnTo>
                  <a:pt x="1434091" y="45625"/>
                </a:lnTo>
                <a:lnTo>
                  <a:pt x="1430655" y="37049"/>
                </a:lnTo>
                <a:lnTo>
                  <a:pt x="1402425" y="10847"/>
                </a:lnTo>
                <a:lnTo>
                  <a:pt x="1365670" y="1069"/>
                </a:lnTo>
                <a:lnTo>
                  <a:pt x="1350214" y="438"/>
                </a:lnTo>
                <a:close/>
              </a:path>
              <a:path w="1444625" h="228600">
                <a:moveTo>
                  <a:pt x="1435067" y="132952"/>
                </a:moveTo>
                <a:lnTo>
                  <a:pt x="1363229" y="132952"/>
                </a:lnTo>
                <a:lnTo>
                  <a:pt x="1370768" y="135151"/>
                </a:lnTo>
                <a:lnTo>
                  <a:pt x="1376632" y="139548"/>
                </a:lnTo>
                <a:lnTo>
                  <a:pt x="1382705" y="143946"/>
                </a:lnTo>
                <a:lnTo>
                  <a:pt x="1385742" y="149705"/>
                </a:lnTo>
                <a:lnTo>
                  <a:pt x="1385742" y="163946"/>
                </a:lnTo>
                <a:lnTo>
                  <a:pt x="1382915" y="170019"/>
                </a:lnTo>
                <a:lnTo>
                  <a:pt x="1377260" y="175045"/>
                </a:lnTo>
                <a:lnTo>
                  <a:pt x="1371606" y="179861"/>
                </a:lnTo>
                <a:lnTo>
                  <a:pt x="1363858" y="182270"/>
                </a:lnTo>
                <a:lnTo>
                  <a:pt x="1440731" y="182270"/>
                </a:lnTo>
                <a:lnTo>
                  <a:pt x="1443137" y="174875"/>
                </a:lnTo>
                <a:lnTo>
                  <a:pt x="1444452" y="160909"/>
                </a:lnTo>
                <a:lnTo>
                  <a:pt x="1442898" y="149184"/>
                </a:lnTo>
                <a:lnTo>
                  <a:pt x="1438352" y="137718"/>
                </a:lnTo>
                <a:lnTo>
                  <a:pt x="1435067" y="132952"/>
                </a:lnTo>
                <a:close/>
              </a:path>
              <a:path w="1444625" h="228600">
                <a:moveTo>
                  <a:pt x="1434091" y="45625"/>
                </a:moveTo>
                <a:lnTo>
                  <a:pt x="1361973" y="45625"/>
                </a:lnTo>
                <a:lnTo>
                  <a:pt x="1368465" y="47928"/>
                </a:lnTo>
                <a:lnTo>
                  <a:pt x="1378517" y="57143"/>
                </a:lnTo>
                <a:lnTo>
                  <a:pt x="1380982" y="62483"/>
                </a:lnTo>
                <a:lnTo>
                  <a:pt x="1381030" y="76200"/>
                </a:lnTo>
                <a:lnTo>
                  <a:pt x="1378517" y="82168"/>
                </a:lnTo>
                <a:lnTo>
                  <a:pt x="1368674" y="91173"/>
                </a:lnTo>
                <a:lnTo>
                  <a:pt x="1362182" y="93372"/>
                </a:lnTo>
                <a:lnTo>
                  <a:pt x="1426344" y="93372"/>
                </a:lnTo>
                <a:lnTo>
                  <a:pt x="1431051" y="86741"/>
                </a:lnTo>
                <a:lnTo>
                  <a:pt x="1435466" y="74765"/>
                </a:lnTo>
                <a:lnTo>
                  <a:pt x="1436934" y="61112"/>
                </a:lnTo>
                <a:lnTo>
                  <a:pt x="1435266" y="48558"/>
                </a:lnTo>
                <a:lnTo>
                  <a:pt x="1434091" y="45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812273" y="4906633"/>
            <a:ext cx="1463675" cy="228600"/>
          </a:xfrm>
          <a:custGeom>
            <a:avLst/>
            <a:gdLst/>
            <a:ahLst/>
            <a:cxnLst/>
            <a:rect l="l" t="t" r="r" b="b"/>
            <a:pathLst>
              <a:path w="1463675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3675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3675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3675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3675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3675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3675" h="228600">
                <a:moveTo>
                  <a:pt x="409009" y="4212"/>
                </a:moveTo>
                <a:lnTo>
                  <a:pt x="232156" y="4212"/>
                </a:lnTo>
                <a:lnTo>
                  <a:pt x="232156" y="224100"/>
                </a:lnTo>
                <a:lnTo>
                  <a:pt x="410580" y="224100"/>
                </a:lnTo>
                <a:lnTo>
                  <a:pt x="410580" y="172269"/>
                </a:lnTo>
                <a:lnTo>
                  <a:pt x="292469" y="172269"/>
                </a:lnTo>
                <a:lnTo>
                  <a:pt x="292469" y="137401"/>
                </a:lnTo>
                <a:lnTo>
                  <a:pt x="398015" y="137401"/>
                </a:lnTo>
                <a:lnTo>
                  <a:pt x="398015" y="89340"/>
                </a:lnTo>
                <a:lnTo>
                  <a:pt x="292469" y="89340"/>
                </a:lnTo>
                <a:lnTo>
                  <a:pt x="292469" y="56043"/>
                </a:lnTo>
                <a:lnTo>
                  <a:pt x="409009" y="56043"/>
                </a:lnTo>
                <a:lnTo>
                  <a:pt x="409009" y="4212"/>
                </a:lnTo>
                <a:close/>
              </a:path>
              <a:path w="1463675" h="228600">
                <a:moveTo>
                  <a:pt x="542739" y="0"/>
                </a:moveTo>
                <a:lnTo>
                  <a:pt x="494979" y="13016"/>
                </a:lnTo>
                <a:lnTo>
                  <a:pt x="462006" y="38233"/>
                </a:lnTo>
                <a:lnTo>
                  <a:pt x="439326" y="80532"/>
                </a:lnTo>
                <a:lnTo>
                  <a:pt x="434454" y="123598"/>
                </a:lnTo>
                <a:lnTo>
                  <a:pt x="435906" y="135704"/>
                </a:lnTo>
                <a:lnTo>
                  <a:pt x="455559" y="181255"/>
                </a:lnTo>
                <a:lnTo>
                  <a:pt x="485685" y="211251"/>
                </a:lnTo>
                <a:lnTo>
                  <a:pt x="533907" y="227808"/>
                </a:lnTo>
                <a:lnTo>
                  <a:pt x="547537" y="228498"/>
                </a:lnTo>
                <a:lnTo>
                  <a:pt x="559563" y="228067"/>
                </a:lnTo>
                <a:lnTo>
                  <a:pt x="607776" y="213792"/>
                </a:lnTo>
                <a:lnTo>
                  <a:pt x="644916" y="178866"/>
                </a:lnTo>
                <a:lnTo>
                  <a:pt x="631329" y="172493"/>
                </a:lnTo>
                <a:lnTo>
                  <a:pt x="542558" y="172493"/>
                </a:lnTo>
                <a:lnTo>
                  <a:pt x="530767" y="169464"/>
                </a:lnTo>
                <a:lnTo>
                  <a:pt x="500145" y="133304"/>
                </a:lnTo>
                <a:lnTo>
                  <a:pt x="497920" y="102385"/>
                </a:lnTo>
                <a:lnTo>
                  <a:pt x="501186" y="90848"/>
                </a:lnTo>
                <a:lnTo>
                  <a:pt x="526449" y="60834"/>
                </a:lnTo>
                <a:lnTo>
                  <a:pt x="553332" y="55541"/>
                </a:lnTo>
                <a:lnTo>
                  <a:pt x="621812" y="55541"/>
                </a:lnTo>
                <a:lnTo>
                  <a:pt x="637088" y="39437"/>
                </a:lnTo>
                <a:lnTo>
                  <a:pt x="597784" y="9749"/>
                </a:lnTo>
                <a:lnTo>
                  <a:pt x="558212" y="562"/>
                </a:lnTo>
                <a:lnTo>
                  <a:pt x="542739" y="0"/>
                </a:lnTo>
                <a:close/>
              </a:path>
              <a:path w="1463675" h="228600">
                <a:moveTo>
                  <a:pt x="591881" y="153989"/>
                </a:moveTo>
                <a:lnTo>
                  <a:pt x="582567" y="161713"/>
                </a:lnTo>
                <a:lnTo>
                  <a:pt x="570106" y="169396"/>
                </a:lnTo>
                <a:lnTo>
                  <a:pt x="558690" y="171920"/>
                </a:lnTo>
                <a:lnTo>
                  <a:pt x="542558" y="172493"/>
                </a:lnTo>
                <a:lnTo>
                  <a:pt x="631329" y="172493"/>
                </a:lnTo>
                <a:lnTo>
                  <a:pt x="591881" y="153989"/>
                </a:lnTo>
                <a:close/>
              </a:path>
              <a:path w="1463675" h="228600">
                <a:moveTo>
                  <a:pt x="621812" y="55541"/>
                </a:moveTo>
                <a:lnTo>
                  <a:pt x="553332" y="55541"/>
                </a:lnTo>
                <a:lnTo>
                  <a:pt x="565669" y="57750"/>
                </a:lnTo>
                <a:lnTo>
                  <a:pt x="577192" y="62705"/>
                </a:lnTo>
                <a:lnTo>
                  <a:pt x="587902" y="70408"/>
                </a:lnTo>
                <a:lnTo>
                  <a:pt x="597797" y="80859"/>
                </a:lnTo>
                <a:lnTo>
                  <a:pt x="621812" y="55541"/>
                </a:lnTo>
                <a:close/>
              </a:path>
              <a:path w="1463675" h="228600">
                <a:moveTo>
                  <a:pt x="783907" y="4212"/>
                </a:moveTo>
                <a:lnTo>
                  <a:pt x="671136" y="4212"/>
                </a:lnTo>
                <a:lnTo>
                  <a:pt x="671136" y="224100"/>
                </a:lnTo>
                <a:lnTo>
                  <a:pt x="789551" y="224032"/>
                </a:lnTo>
                <a:lnTo>
                  <a:pt x="827873" y="217056"/>
                </a:lnTo>
                <a:lnTo>
                  <a:pt x="863201" y="185570"/>
                </a:lnTo>
                <a:lnTo>
                  <a:pt x="865859" y="175097"/>
                </a:lnTo>
                <a:lnTo>
                  <a:pt x="730506" y="175097"/>
                </a:lnTo>
                <a:lnTo>
                  <a:pt x="730506" y="134574"/>
                </a:lnTo>
                <a:lnTo>
                  <a:pt x="859458" y="134574"/>
                </a:lnTo>
                <a:lnTo>
                  <a:pt x="859285" y="134233"/>
                </a:lnTo>
                <a:lnTo>
                  <a:pt x="849424" y="121989"/>
                </a:lnTo>
                <a:lnTo>
                  <a:pt x="839155" y="114300"/>
                </a:lnTo>
                <a:lnTo>
                  <a:pt x="828306" y="107165"/>
                </a:lnTo>
                <a:lnTo>
                  <a:pt x="838999" y="100343"/>
                </a:lnTo>
                <a:lnTo>
                  <a:pt x="847094" y="91853"/>
                </a:lnTo>
                <a:lnTo>
                  <a:pt x="730506" y="91853"/>
                </a:lnTo>
                <a:lnTo>
                  <a:pt x="730506" y="53215"/>
                </a:lnTo>
                <a:lnTo>
                  <a:pt x="857160" y="53215"/>
                </a:lnTo>
                <a:lnTo>
                  <a:pt x="857281" y="50842"/>
                </a:lnTo>
                <a:lnTo>
                  <a:pt x="835367" y="17007"/>
                </a:lnTo>
                <a:lnTo>
                  <a:pt x="799248" y="5011"/>
                </a:lnTo>
                <a:lnTo>
                  <a:pt x="783907" y="4212"/>
                </a:lnTo>
                <a:close/>
              </a:path>
              <a:path w="1463675" h="228600">
                <a:moveTo>
                  <a:pt x="859458" y="134574"/>
                </a:moveTo>
                <a:lnTo>
                  <a:pt x="730506" y="134574"/>
                </a:lnTo>
                <a:lnTo>
                  <a:pt x="784620" y="134974"/>
                </a:lnTo>
                <a:lnTo>
                  <a:pt x="796777" y="138937"/>
                </a:lnTo>
                <a:lnTo>
                  <a:pt x="803476" y="148346"/>
                </a:lnTo>
                <a:lnTo>
                  <a:pt x="804365" y="164674"/>
                </a:lnTo>
                <a:lnTo>
                  <a:pt x="794667" y="172491"/>
                </a:lnTo>
                <a:lnTo>
                  <a:pt x="777625" y="175097"/>
                </a:lnTo>
                <a:lnTo>
                  <a:pt x="865859" y="175097"/>
                </a:lnTo>
                <a:lnTo>
                  <a:pt x="866500" y="172569"/>
                </a:lnTo>
                <a:lnTo>
                  <a:pt x="867460" y="156729"/>
                </a:lnTo>
                <a:lnTo>
                  <a:pt x="864988" y="145509"/>
                </a:lnTo>
                <a:lnTo>
                  <a:pt x="859458" y="134574"/>
                </a:lnTo>
                <a:close/>
              </a:path>
              <a:path w="1463675" h="228600">
                <a:moveTo>
                  <a:pt x="857160" y="53215"/>
                </a:moveTo>
                <a:lnTo>
                  <a:pt x="730506" y="53215"/>
                </a:lnTo>
                <a:lnTo>
                  <a:pt x="773936" y="53317"/>
                </a:lnTo>
                <a:lnTo>
                  <a:pt x="787033" y="56480"/>
                </a:lnTo>
                <a:lnTo>
                  <a:pt x="794366" y="65301"/>
                </a:lnTo>
                <a:lnTo>
                  <a:pt x="795546" y="81446"/>
                </a:lnTo>
                <a:lnTo>
                  <a:pt x="785987" y="89251"/>
                </a:lnTo>
                <a:lnTo>
                  <a:pt x="768829" y="91853"/>
                </a:lnTo>
                <a:lnTo>
                  <a:pt x="847094" y="91853"/>
                </a:lnTo>
                <a:lnTo>
                  <a:pt x="847273" y="91666"/>
                </a:lnTo>
                <a:lnTo>
                  <a:pt x="853098" y="80767"/>
                </a:lnTo>
                <a:lnTo>
                  <a:pt x="856444" y="67281"/>
                </a:lnTo>
                <a:lnTo>
                  <a:pt x="857160" y="53215"/>
                </a:lnTo>
                <a:close/>
              </a:path>
              <a:path w="1463675" h="228600">
                <a:moveTo>
                  <a:pt x="1059975" y="4212"/>
                </a:moveTo>
                <a:lnTo>
                  <a:pt x="890661" y="4212"/>
                </a:lnTo>
                <a:lnTo>
                  <a:pt x="890661" y="55414"/>
                </a:lnTo>
                <a:lnTo>
                  <a:pt x="992438" y="55414"/>
                </a:lnTo>
                <a:lnTo>
                  <a:pt x="895687" y="224100"/>
                </a:lnTo>
                <a:lnTo>
                  <a:pt x="962910" y="224100"/>
                </a:lnTo>
                <a:lnTo>
                  <a:pt x="1059975" y="50074"/>
                </a:lnTo>
                <a:lnTo>
                  <a:pt x="1059975" y="4212"/>
                </a:lnTo>
                <a:close/>
              </a:path>
              <a:path w="1463675" h="228600">
                <a:moveTo>
                  <a:pt x="1244597" y="53530"/>
                </a:moveTo>
                <a:lnTo>
                  <a:pt x="1168331" y="53530"/>
                </a:lnTo>
                <a:lnTo>
                  <a:pt x="1174195" y="55519"/>
                </a:lnTo>
                <a:lnTo>
                  <a:pt x="1178593" y="59498"/>
                </a:lnTo>
                <a:lnTo>
                  <a:pt x="1183200" y="63477"/>
                </a:lnTo>
                <a:lnTo>
                  <a:pt x="1185503" y="68922"/>
                </a:lnTo>
                <a:lnTo>
                  <a:pt x="1185503" y="82534"/>
                </a:lnTo>
                <a:lnTo>
                  <a:pt x="1157232" y="115413"/>
                </a:lnTo>
                <a:lnTo>
                  <a:pt x="1074931" y="178238"/>
                </a:lnTo>
                <a:lnTo>
                  <a:pt x="1074931" y="224100"/>
                </a:lnTo>
                <a:lnTo>
                  <a:pt x="1248957" y="224100"/>
                </a:lnTo>
                <a:lnTo>
                  <a:pt x="1248957" y="174468"/>
                </a:lnTo>
                <a:lnTo>
                  <a:pt x="1158174" y="174468"/>
                </a:lnTo>
                <a:lnTo>
                  <a:pt x="1205030" y="141309"/>
                </a:lnTo>
                <a:lnTo>
                  <a:pt x="1239649" y="104476"/>
                </a:lnTo>
                <a:lnTo>
                  <a:pt x="1246514" y="64730"/>
                </a:lnTo>
                <a:lnTo>
                  <a:pt x="1244597" y="53530"/>
                </a:lnTo>
                <a:close/>
              </a:path>
              <a:path w="1463675" h="228600">
                <a:moveTo>
                  <a:pt x="1162567" y="473"/>
                </a:moveTo>
                <a:lnTo>
                  <a:pt x="1124538" y="7436"/>
                </a:lnTo>
                <a:lnTo>
                  <a:pt x="1085307" y="36559"/>
                </a:lnTo>
                <a:lnTo>
                  <a:pt x="1076187" y="47561"/>
                </a:lnTo>
                <a:lnTo>
                  <a:pt x="1122352" y="76144"/>
                </a:lnTo>
                <a:lnTo>
                  <a:pt x="1131871" y="66659"/>
                </a:lnTo>
                <a:lnTo>
                  <a:pt x="1140269" y="60126"/>
                </a:lnTo>
                <a:lnTo>
                  <a:pt x="1146970" y="55728"/>
                </a:lnTo>
                <a:lnTo>
                  <a:pt x="1153881" y="53530"/>
                </a:lnTo>
                <a:lnTo>
                  <a:pt x="1244597" y="53530"/>
                </a:lnTo>
                <a:lnTo>
                  <a:pt x="1244299" y="51783"/>
                </a:lnTo>
                <a:lnTo>
                  <a:pt x="1223319" y="19513"/>
                </a:lnTo>
                <a:lnTo>
                  <a:pt x="1177732" y="1221"/>
                </a:lnTo>
                <a:lnTo>
                  <a:pt x="1162567" y="473"/>
                </a:lnTo>
                <a:close/>
              </a:path>
              <a:path w="1463675" h="228600">
                <a:moveTo>
                  <a:pt x="1435666" y="181379"/>
                </a:moveTo>
                <a:lnTo>
                  <a:pt x="1376610" y="181379"/>
                </a:lnTo>
                <a:lnTo>
                  <a:pt x="1376610" y="224100"/>
                </a:lnTo>
                <a:lnTo>
                  <a:pt x="1435666" y="224100"/>
                </a:lnTo>
                <a:lnTo>
                  <a:pt x="1435666" y="181379"/>
                </a:lnTo>
                <a:close/>
              </a:path>
              <a:path w="1463675" h="228600">
                <a:moveTo>
                  <a:pt x="1435666" y="2641"/>
                </a:moveTo>
                <a:lnTo>
                  <a:pt x="1374097" y="2641"/>
                </a:lnTo>
                <a:lnTo>
                  <a:pt x="1260069" y="138344"/>
                </a:lnTo>
                <a:lnTo>
                  <a:pt x="1270121" y="181379"/>
                </a:lnTo>
                <a:lnTo>
                  <a:pt x="1463623" y="181379"/>
                </a:lnTo>
                <a:lnTo>
                  <a:pt x="1463623" y="136145"/>
                </a:lnTo>
                <a:lnTo>
                  <a:pt x="1324151" y="136145"/>
                </a:lnTo>
                <a:lnTo>
                  <a:pt x="1376610" y="73005"/>
                </a:lnTo>
                <a:lnTo>
                  <a:pt x="1435666" y="73005"/>
                </a:lnTo>
                <a:lnTo>
                  <a:pt x="1435666" y="2641"/>
                </a:lnTo>
                <a:close/>
              </a:path>
              <a:path w="1463675" h="228600">
                <a:moveTo>
                  <a:pt x="1435666" y="73005"/>
                </a:moveTo>
                <a:lnTo>
                  <a:pt x="1376610" y="73005"/>
                </a:lnTo>
                <a:lnTo>
                  <a:pt x="1376610" y="136145"/>
                </a:lnTo>
                <a:lnTo>
                  <a:pt x="1463623" y="136145"/>
                </a:lnTo>
                <a:lnTo>
                  <a:pt x="1463623" y="135831"/>
                </a:lnTo>
                <a:lnTo>
                  <a:pt x="1435666" y="135831"/>
                </a:lnTo>
                <a:lnTo>
                  <a:pt x="1435666" y="73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712738" y="7642175"/>
            <a:ext cx="1200150" cy="221615"/>
          </a:xfrm>
          <a:custGeom>
            <a:avLst/>
            <a:gdLst/>
            <a:ahLst/>
            <a:cxnLst/>
            <a:rect l="l" t="t" r="r" b="b"/>
            <a:pathLst>
              <a:path w="1200150" h="221615">
                <a:moveTo>
                  <a:pt x="70050" y="179052"/>
                </a:moveTo>
                <a:lnTo>
                  <a:pt x="24501" y="179052"/>
                </a:lnTo>
                <a:lnTo>
                  <a:pt x="17276" y="221459"/>
                </a:lnTo>
                <a:lnTo>
                  <a:pt x="62825" y="221459"/>
                </a:lnTo>
                <a:lnTo>
                  <a:pt x="70050" y="179052"/>
                </a:lnTo>
                <a:close/>
              </a:path>
              <a:path w="1200150" h="221615">
                <a:moveTo>
                  <a:pt x="155492" y="179052"/>
                </a:moveTo>
                <a:lnTo>
                  <a:pt x="109944" y="179052"/>
                </a:lnTo>
                <a:lnTo>
                  <a:pt x="102405" y="221459"/>
                </a:lnTo>
                <a:lnTo>
                  <a:pt x="147953" y="221459"/>
                </a:lnTo>
                <a:lnTo>
                  <a:pt x="155492" y="179052"/>
                </a:lnTo>
                <a:close/>
              </a:path>
              <a:path w="1200150" h="221615">
                <a:moveTo>
                  <a:pt x="203239" y="42721"/>
                </a:moveTo>
                <a:lnTo>
                  <a:pt x="10366" y="42721"/>
                </a:lnTo>
                <a:lnTo>
                  <a:pt x="10366" y="93295"/>
                </a:lnTo>
                <a:lnTo>
                  <a:pt x="39265" y="93295"/>
                </a:lnTo>
                <a:lnTo>
                  <a:pt x="33297" y="128477"/>
                </a:lnTo>
                <a:lnTo>
                  <a:pt x="0" y="128477"/>
                </a:lnTo>
                <a:lnTo>
                  <a:pt x="0" y="179052"/>
                </a:lnTo>
                <a:lnTo>
                  <a:pt x="192873" y="179052"/>
                </a:lnTo>
                <a:lnTo>
                  <a:pt x="192873" y="129734"/>
                </a:lnTo>
                <a:lnTo>
                  <a:pt x="77275" y="129734"/>
                </a:lnTo>
                <a:lnTo>
                  <a:pt x="83871" y="92039"/>
                </a:lnTo>
                <a:lnTo>
                  <a:pt x="203239" y="92039"/>
                </a:lnTo>
                <a:lnTo>
                  <a:pt x="203239" y="42721"/>
                </a:lnTo>
                <a:close/>
              </a:path>
              <a:path w="1200150" h="221615">
                <a:moveTo>
                  <a:pt x="203239" y="92039"/>
                </a:moveTo>
                <a:lnTo>
                  <a:pt x="125650" y="92039"/>
                </a:lnTo>
                <a:lnTo>
                  <a:pt x="119368" y="129734"/>
                </a:lnTo>
                <a:lnTo>
                  <a:pt x="192873" y="129734"/>
                </a:lnTo>
                <a:lnTo>
                  <a:pt x="192873" y="128477"/>
                </a:lnTo>
                <a:lnTo>
                  <a:pt x="163974" y="128477"/>
                </a:lnTo>
                <a:lnTo>
                  <a:pt x="169942" y="93295"/>
                </a:lnTo>
                <a:lnTo>
                  <a:pt x="203239" y="93295"/>
                </a:lnTo>
                <a:lnTo>
                  <a:pt x="203239" y="92039"/>
                </a:lnTo>
                <a:close/>
              </a:path>
              <a:path w="1200150" h="221615">
                <a:moveTo>
                  <a:pt x="100520" y="1570"/>
                </a:moveTo>
                <a:lnTo>
                  <a:pt x="54972" y="1570"/>
                </a:lnTo>
                <a:lnTo>
                  <a:pt x="48061" y="42721"/>
                </a:lnTo>
                <a:lnTo>
                  <a:pt x="93295" y="42721"/>
                </a:lnTo>
                <a:lnTo>
                  <a:pt x="100520" y="1570"/>
                </a:lnTo>
                <a:close/>
              </a:path>
              <a:path w="1200150" h="221615">
                <a:moveTo>
                  <a:pt x="185648" y="1570"/>
                </a:moveTo>
                <a:lnTo>
                  <a:pt x="140100" y="1570"/>
                </a:lnTo>
                <a:lnTo>
                  <a:pt x="133189" y="42721"/>
                </a:lnTo>
                <a:lnTo>
                  <a:pt x="178738" y="42721"/>
                </a:lnTo>
                <a:lnTo>
                  <a:pt x="185648" y="1570"/>
                </a:lnTo>
                <a:close/>
              </a:path>
              <a:path w="1200150" h="221615">
                <a:moveTo>
                  <a:pt x="408067" y="1570"/>
                </a:moveTo>
                <a:lnTo>
                  <a:pt x="232156" y="1570"/>
                </a:lnTo>
                <a:lnTo>
                  <a:pt x="232156" y="221459"/>
                </a:lnTo>
                <a:lnTo>
                  <a:pt x="293097" y="221459"/>
                </a:lnTo>
                <a:lnTo>
                  <a:pt x="293097" y="142927"/>
                </a:lnTo>
                <a:lnTo>
                  <a:pt x="397073" y="142927"/>
                </a:lnTo>
                <a:lnTo>
                  <a:pt x="397073" y="92353"/>
                </a:lnTo>
                <a:lnTo>
                  <a:pt x="293097" y="92353"/>
                </a:lnTo>
                <a:lnTo>
                  <a:pt x="293097" y="54972"/>
                </a:lnTo>
                <a:lnTo>
                  <a:pt x="408067" y="54972"/>
                </a:lnTo>
                <a:lnTo>
                  <a:pt x="408067" y="1570"/>
                </a:lnTo>
                <a:close/>
              </a:path>
              <a:path w="1200150" h="221615">
                <a:moveTo>
                  <a:pt x="527573" y="56856"/>
                </a:moveTo>
                <a:lnTo>
                  <a:pt x="467574" y="56856"/>
                </a:lnTo>
                <a:lnTo>
                  <a:pt x="467574" y="221459"/>
                </a:lnTo>
                <a:lnTo>
                  <a:pt x="527573" y="221459"/>
                </a:lnTo>
                <a:lnTo>
                  <a:pt x="527573" y="56856"/>
                </a:lnTo>
                <a:close/>
              </a:path>
              <a:path w="1200150" h="221615">
                <a:moveTo>
                  <a:pt x="527573" y="0"/>
                </a:moveTo>
                <a:lnTo>
                  <a:pt x="483281" y="0"/>
                </a:lnTo>
                <a:lnTo>
                  <a:pt x="418885" y="18219"/>
                </a:lnTo>
                <a:lnTo>
                  <a:pt x="430507" y="65338"/>
                </a:lnTo>
                <a:lnTo>
                  <a:pt x="467574" y="56856"/>
                </a:lnTo>
                <a:lnTo>
                  <a:pt x="527573" y="56856"/>
                </a:lnTo>
                <a:lnTo>
                  <a:pt x="527573" y="0"/>
                </a:lnTo>
                <a:close/>
              </a:path>
              <a:path w="1200150" h="221615">
                <a:moveTo>
                  <a:pt x="744281" y="1570"/>
                </a:moveTo>
                <a:lnTo>
                  <a:pt x="568370" y="1570"/>
                </a:lnTo>
                <a:lnTo>
                  <a:pt x="568370" y="221459"/>
                </a:lnTo>
                <a:lnTo>
                  <a:pt x="629310" y="221459"/>
                </a:lnTo>
                <a:lnTo>
                  <a:pt x="629310" y="142927"/>
                </a:lnTo>
                <a:lnTo>
                  <a:pt x="733286" y="142927"/>
                </a:lnTo>
                <a:lnTo>
                  <a:pt x="733286" y="92353"/>
                </a:lnTo>
                <a:lnTo>
                  <a:pt x="629310" y="92353"/>
                </a:lnTo>
                <a:lnTo>
                  <a:pt x="629310" y="54972"/>
                </a:lnTo>
                <a:lnTo>
                  <a:pt x="744281" y="54972"/>
                </a:lnTo>
                <a:lnTo>
                  <a:pt x="744281" y="1570"/>
                </a:lnTo>
                <a:close/>
              </a:path>
              <a:path w="1200150" h="221615">
                <a:moveTo>
                  <a:pt x="863786" y="56856"/>
                </a:moveTo>
                <a:lnTo>
                  <a:pt x="803788" y="56856"/>
                </a:lnTo>
                <a:lnTo>
                  <a:pt x="803788" y="221459"/>
                </a:lnTo>
                <a:lnTo>
                  <a:pt x="863786" y="221459"/>
                </a:lnTo>
                <a:lnTo>
                  <a:pt x="863786" y="56856"/>
                </a:lnTo>
                <a:close/>
              </a:path>
              <a:path w="1200150" h="221615">
                <a:moveTo>
                  <a:pt x="863786" y="0"/>
                </a:moveTo>
                <a:lnTo>
                  <a:pt x="819494" y="0"/>
                </a:lnTo>
                <a:lnTo>
                  <a:pt x="755098" y="18219"/>
                </a:lnTo>
                <a:lnTo>
                  <a:pt x="766721" y="65338"/>
                </a:lnTo>
                <a:lnTo>
                  <a:pt x="803788" y="56856"/>
                </a:lnTo>
                <a:lnTo>
                  <a:pt x="863786" y="56856"/>
                </a:lnTo>
                <a:lnTo>
                  <a:pt x="863786" y="0"/>
                </a:lnTo>
                <a:close/>
              </a:path>
              <a:path w="1200150" h="221615">
                <a:moveTo>
                  <a:pt x="1080494" y="1570"/>
                </a:moveTo>
                <a:lnTo>
                  <a:pt x="904583" y="1570"/>
                </a:lnTo>
                <a:lnTo>
                  <a:pt x="904583" y="221459"/>
                </a:lnTo>
                <a:lnTo>
                  <a:pt x="965524" y="221459"/>
                </a:lnTo>
                <a:lnTo>
                  <a:pt x="965524" y="142927"/>
                </a:lnTo>
                <a:lnTo>
                  <a:pt x="1069500" y="142927"/>
                </a:lnTo>
                <a:lnTo>
                  <a:pt x="1069500" y="92353"/>
                </a:lnTo>
                <a:lnTo>
                  <a:pt x="965524" y="92353"/>
                </a:lnTo>
                <a:lnTo>
                  <a:pt x="965524" y="54972"/>
                </a:lnTo>
                <a:lnTo>
                  <a:pt x="1080494" y="54972"/>
                </a:lnTo>
                <a:lnTo>
                  <a:pt x="1080494" y="1570"/>
                </a:lnTo>
                <a:close/>
              </a:path>
              <a:path w="1200150" h="221615">
                <a:moveTo>
                  <a:pt x="1200000" y="56856"/>
                </a:moveTo>
                <a:lnTo>
                  <a:pt x="1140002" y="56856"/>
                </a:lnTo>
                <a:lnTo>
                  <a:pt x="1140002" y="221459"/>
                </a:lnTo>
                <a:lnTo>
                  <a:pt x="1200000" y="221459"/>
                </a:lnTo>
                <a:lnTo>
                  <a:pt x="1200000" y="56856"/>
                </a:lnTo>
                <a:close/>
              </a:path>
              <a:path w="1200150" h="221615">
                <a:moveTo>
                  <a:pt x="1200000" y="0"/>
                </a:moveTo>
                <a:lnTo>
                  <a:pt x="1155708" y="0"/>
                </a:lnTo>
                <a:lnTo>
                  <a:pt x="1091312" y="18219"/>
                </a:lnTo>
                <a:lnTo>
                  <a:pt x="1102935" y="65338"/>
                </a:lnTo>
                <a:lnTo>
                  <a:pt x="1140002" y="56856"/>
                </a:lnTo>
                <a:lnTo>
                  <a:pt x="1200000" y="56856"/>
                </a:lnTo>
                <a:lnTo>
                  <a:pt x="120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531512" y="4906633"/>
            <a:ext cx="1467485" cy="228600"/>
          </a:xfrm>
          <a:custGeom>
            <a:avLst/>
            <a:gdLst/>
            <a:ahLst/>
            <a:cxnLst/>
            <a:rect l="l" t="t" r="r" b="b"/>
            <a:pathLst>
              <a:path w="1467484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7484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7484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7484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7484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7484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7484" h="228600">
                <a:moveTo>
                  <a:pt x="323881" y="59498"/>
                </a:moveTo>
                <a:lnTo>
                  <a:pt x="263883" y="59498"/>
                </a:lnTo>
                <a:lnTo>
                  <a:pt x="263883" y="224100"/>
                </a:lnTo>
                <a:lnTo>
                  <a:pt x="323881" y="224100"/>
                </a:lnTo>
                <a:lnTo>
                  <a:pt x="323881" y="59498"/>
                </a:lnTo>
                <a:close/>
              </a:path>
              <a:path w="1467484" h="228600">
                <a:moveTo>
                  <a:pt x="323881" y="2641"/>
                </a:moveTo>
                <a:lnTo>
                  <a:pt x="279589" y="2641"/>
                </a:lnTo>
                <a:lnTo>
                  <a:pt x="215193" y="20860"/>
                </a:lnTo>
                <a:lnTo>
                  <a:pt x="226816" y="67979"/>
                </a:lnTo>
                <a:lnTo>
                  <a:pt x="263883" y="59498"/>
                </a:lnTo>
                <a:lnTo>
                  <a:pt x="323881" y="59498"/>
                </a:lnTo>
                <a:lnTo>
                  <a:pt x="323881" y="2641"/>
                </a:lnTo>
                <a:close/>
              </a:path>
              <a:path w="1467484" h="228600">
                <a:moveTo>
                  <a:pt x="541532" y="4212"/>
                </a:moveTo>
                <a:lnTo>
                  <a:pt x="364678" y="4212"/>
                </a:lnTo>
                <a:lnTo>
                  <a:pt x="364678" y="224100"/>
                </a:lnTo>
                <a:lnTo>
                  <a:pt x="543102" y="224100"/>
                </a:lnTo>
                <a:lnTo>
                  <a:pt x="543102" y="172269"/>
                </a:lnTo>
                <a:lnTo>
                  <a:pt x="424991" y="172269"/>
                </a:lnTo>
                <a:lnTo>
                  <a:pt x="424991" y="137401"/>
                </a:lnTo>
                <a:lnTo>
                  <a:pt x="530537" y="137401"/>
                </a:lnTo>
                <a:lnTo>
                  <a:pt x="530537" y="89340"/>
                </a:lnTo>
                <a:lnTo>
                  <a:pt x="424991" y="89340"/>
                </a:lnTo>
                <a:lnTo>
                  <a:pt x="424991" y="56043"/>
                </a:lnTo>
                <a:lnTo>
                  <a:pt x="541532" y="56043"/>
                </a:lnTo>
                <a:lnTo>
                  <a:pt x="541532" y="4212"/>
                </a:lnTo>
                <a:close/>
              </a:path>
              <a:path w="1467484" h="228600">
                <a:moveTo>
                  <a:pt x="708959" y="2641"/>
                </a:moveTo>
                <a:lnTo>
                  <a:pt x="650217" y="2641"/>
                </a:lnTo>
                <a:lnTo>
                  <a:pt x="556607" y="224100"/>
                </a:lnTo>
                <a:lnTo>
                  <a:pt x="620689" y="224100"/>
                </a:lnTo>
                <a:lnTo>
                  <a:pt x="636395" y="184835"/>
                </a:lnTo>
                <a:lnTo>
                  <a:pt x="785971" y="184835"/>
                </a:lnTo>
                <a:lnTo>
                  <a:pt x="765921" y="137401"/>
                </a:lnTo>
                <a:lnTo>
                  <a:pt x="654301" y="137401"/>
                </a:lnTo>
                <a:lnTo>
                  <a:pt x="679117" y="74890"/>
                </a:lnTo>
                <a:lnTo>
                  <a:pt x="739498" y="74890"/>
                </a:lnTo>
                <a:lnTo>
                  <a:pt x="708959" y="2641"/>
                </a:lnTo>
                <a:close/>
              </a:path>
              <a:path w="1467484" h="228600">
                <a:moveTo>
                  <a:pt x="785971" y="184835"/>
                </a:moveTo>
                <a:lnTo>
                  <a:pt x="721210" y="184835"/>
                </a:lnTo>
                <a:lnTo>
                  <a:pt x="737230" y="224100"/>
                </a:lnTo>
                <a:lnTo>
                  <a:pt x="802568" y="224100"/>
                </a:lnTo>
                <a:lnTo>
                  <a:pt x="785971" y="184835"/>
                </a:lnTo>
                <a:close/>
              </a:path>
              <a:path w="1467484" h="228600">
                <a:moveTo>
                  <a:pt x="739498" y="74890"/>
                </a:moveTo>
                <a:lnTo>
                  <a:pt x="679117" y="74890"/>
                </a:lnTo>
                <a:lnTo>
                  <a:pt x="703618" y="137401"/>
                </a:lnTo>
                <a:lnTo>
                  <a:pt x="765921" y="137401"/>
                </a:lnTo>
                <a:lnTo>
                  <a:pt x="739498" y="74890"/>
                </a:lnTo>
                <a:close/>
              </a:path>
              <a:path w="1467484" h="228600">
                <a:moveTo>
                  <a:pt x="910856" y="0"/>
                </a:moveTo>
                <a:lnTo>
                  <a:pt x="863097" y="13016"/>
                </a:lnTo>
                <a:lnTo>
                  <a:pt x="830123" y="38233"/>
                </a:lnTo>
                <a:lnTo>
                  <a:pt x="807443" y="80532"/>
                </a:lnTo>
                <a:lnTo>
                  <a:pt x="802571" y="123598"/>
                </a:lnTo>
                <a:lnTo>
                  <a:pt x="804023" y="135704"/>
                </a:lnTo>
                <a:lnTo>
                  <a:pt x="823676" y="181255"/>
                </a:lnTo>
                <a:lnTo>
                  <a:pt x="853802" y="211251"/>
                </a:lnTo>
                <a:lnTo>
                  <a:pt x="902024" y="227808"/>
                </a:lnTo>
                <a:lnTo>
                  <a:pt x="915654" y="228498"/>
                </a:lnTo>
                <a:lnTo>
                  <a:pt x="927680" y="228067"/>
                </a:lnTo>
                <a:lnTo>
                  <a:pt x="975893" y="213792"/>
                </a:lnTo>
                <a:lnTo>
                  <a:pt x="1013033" y="178866"/>
                </a:lnTo>
                <a:lnTo>
                  <a:pt x="999446" y="172493"/>
                </a:lnTo>
                <a:lnTo>
                  <a:pt x="910676" y="172493"/>
                </a:lnTo>
                <a:lnTo>
                  <a:pt x="898884" y="169464"/>
                </a:lnTo>
                <a:lnTo>
                  <a:pt x="868262" y="133303"/>
                </a:lnTo>
                <a:lnTo>
                  <a:pt x="866037" y="102385"/>
                </a:lnTo>
                <a:lnTo>
                  <a:pt x="869303" y="90848"/>
                </a:lnTo>
                <a:lnTo>
                  <a:pt x="894566" y="60834"/>
                </a:lnTo>
                <a:lnTo>
                  <a:pt x="921449" y="55541"/>
                </a:lnTo>
                <a:lnTo>
                  <a:pt x="989929" y="55541"/>
                </a:lnTo>
                <a:lnTo>
                  <a:pt x="1005205" y="39437"/>
                </a:lnTo>
                <a:lnTo>
                  <a:pt x="965901" y="9749"/>
                </a:lnTo>
                <a:lnTo>
                  <a:pt x="926329" y="562"/>
                </a:lnTo>
                <a:lnTo>
                  <a:pt x="910856" y="0"/>
                </a:lnTo>
                <a:close/>
              </a:path>
              <a:path w="1467484" h="228600">
                <a:moveTo>
                  <a:pt x="959998" y="153989"/>
                </a:moveTo>
                <a:lnTo>
                  <a:pt x="950684" y="161713"/>
                </a:lnTo>
                <a:lnTo>
                  <a:pt x="938223" y="169396"/>
                </a:lnTo>
                <a:lnTo>
                  <a:pt x="926807" y="171920"/>
                </a:lnTo>
                <a:lnTo>
                  <a:pt x="910676" y="172493"/>
                </a:lnTo>
                <a:lnTo>
                  <a:pt x="999446" y="172493"/>
                </a:lnTo>
                <a:lnTo>
                  <a:pt x="959998" y="153989"/>
                </a:lnTo>
                <a:close/>
              </a:path>
              <a:path w="1467484" h="228600">
                <a:moveTo>
                  <a:pt x="989929" y="55541"/>
                </a:moveTo>
                <a:lnTo>
                  <a:pt x="921449" y="55541"/>
                </a:lnTo>
                <a:lnTo>
                  <a:pt x="933786" y="57750"/>
                </a:lnTo>
                <a:lnTo>
                  <a:pt x="945309" y="62705"/>
                </a:lnTo>
                <a:lnTo>
                  <a:pt x="956019" y="70408"/>
                </a:lnTo>
                <a:lnTo>
                  <a:pt x="965914" y="80859"/>
                </a:lnTo>
                <a:lnTo>
                  <a:pt x="989929" y="55541"/>
                </a:lnTo>
                <a:close/>
              </a:path>
              <a:path w="1467484" h="228600">
                <a:moveTo>
                  <a:pt x="1174013" y="2641"/>
                </a:moveTo>
                <a:lnTo>
                  <a:pt x="1115272" y="2641"/>
                </a:lnTo>
                <a:lnTo>
                  <a:pt x="1021662" y="224100"/>
                </a:lnTo>
                <a:lnTo>
                  <a:pt x="1085744" y="224100"/>
                </a:lnTo>
                <a:lnTo>
                  <a:pt x="1101450" y="184835"/>
                </a:lnTo>
                <a:lnTo>
                  <a:pt x="1251025" y="184835"/>
                </a:lnTo>
                <a:lnTo>
                  <a:pt x="1230976" y="137401"/>
                </a:lnTo>
                <a:lnTo>
                  <a:pt x="1119355" y="137401"/>
                </a:lnTo>
                <a:lnTo>
                  <a:pt x="1144171" y="74890"/>
                </a:lnTo>
                <a:lnTo>
                  <a:pt x="1204553" y="74890"/>
                </a:lnTo>
                <a:lnTo>
                  <a:pt x="1174013" y="2641"/>
                </a:lnTo>
                <a:close/>
              </a:path>
              <a:path w="1467484" h="228600">
                <a:moveTo>
                  <a:pt x="1251025" y="184835"/>
                </a:moveTo>
                <a:lnTo>
                  <a:pt x="1186264" y="184835"/>
                </a:lnTo>
                <a:lnTo>
                  <a:pt x="1202285" y="224100"/>
                </a:lnTo>
                <a:lnTo>
                  <a:pt x="1267623" y="224100"/>
                </a:lnTo>
                <a:lnTo>
                  <a:pt x="1251025" y="184835"/>
                </a:lnTo>
                <a:close/>
              </a:path>
              <a:path w="1467484" h="228600">
                <a:moveTo>
                  <a:pt x="1204553" y="74890"/>
                </a:moveTo>
                <a:lnTo>
                  <a:pt x="1144171" y="74890"/>
                </a:lnTo>
                <a:lnTo>
                  <a:pt x="1168673" y="137401"/>
                </a:lnTo>
                <a:lnTo>
                  <a:pt x="1230976" y="137401"/>
                </a:lnTo>
                <a:lnTo>
                  <a:pt x="1204553" y="74890"/>
                </a:lnTo>
                <a:close/>
              </a:path>
              <a:path w="1467484" h="228600">
                <a:moveTo>
                  <a:pt x="1465812" y="4212"/>
                </a:moveTo>
                <a:lnTo>
                  <a:pt x="1288959" y="4212"/>
                </a:lnTo>
                <a:lnTo>
                  <a:pt x="1288959" y="224100"/>
                </a:lnTo>
                <a:lnTo>
                  <a:pt x="1467383" y="224100"/>
                </a:lnTo>
                <a:lnTo>
                  <a:pt x="1467383" y="172269"/>
                </a:lnTo>
                <a:lnTo>
                  <a:pt x="1349271" y="172269"/>
                </a:lnTo>
                <a:lnTo>
                  <a:pt x="1349271" y="137401"/>
                </a:lnTo>
                <a:lnTo>
                  <a:pt x="1454818" y="137401"/>
                </a:lnTo>
                <a:lnTo>
                  <a:pt x="1454818" y="89340"/>
                </a:lnTo>
                <a:lnTo>
                  <a:pt x="1349271" y="89340"/>
                </a:lnTo>
                <a:lnTo>
                  <a:pt x="1349271" y="56043"/>
                </a:lnTo>
                <a:lnTo>
                  <a:pt x="1465812" y="56043"/>
                </a:lnTo>
                <a:lnTo>
                  <a:pt x="1465812" y="4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0"/>
                </a:moveTo>
                <a:lnTo>
                  <a:pt x="20104099" y="0"/>
                </a:lnTo>
                <a:lnTo>
                  <a:pt x="20104099" y="11308556"/>
                </a:lnTo>
                <a:lnTo>
                  <a:pt x="0" y="11308556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21832" y="5350208"/>
            <a:ext cx="3991846" cy="15061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32318" y="4111288"/>
            <a:ext cx="3637229" cy="10801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53164" y="387422"/>
            <a:ext cx="10533710" cy="105337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696315" cy="11308715"/>
          </a:xfrm>
          <a:custGeom>
            <a:avLst/>
            <a:gdLst/>
            <a:ahLst/>
            <a:cxnLst/>
            <a:rect l="l" t="t" r="r" b="b"/>
            <a:pathLst>
              <a:path w="13696315" h="11308715">
                <a:moveTo>
                  <a:pt x="0" y="11308556"/>
                </a:moveTo>
                <a:lnTo>
                  <a:pt x="13695918" y="11308556"/>
                </a:lnTo>
                <a:lnTo>
                  <a:pt x="1369591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4585943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695917" y="0"/>
            <a:ext cx="6408420" cy="11308715"/>
          </a:xfrm>
          <a:custGeom>
            <a:avLst/>
            <a:gdLst/>
            <a:ahLst/>
            <a:cxnLst/>
            <a:rect l="l" t="t" r="r" b="b"/>
            <a:pathLst>
              <a:path w="6408419" h="11308715">
                <a:moveTo>
                  <a:pt x="0" y="0"/>
                </a:moveTo>
                <a:lnTo>
                  <a:pt x="6408181" y="0"/>
                </a:lnTo>
                <a:lnTo>
                  <a:pt x="6408181" y="11308556"/>
                </a:lnTo>
                <a:lnTo>
                  <a:pt x="0" y="11308556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943395" y="6426401"/>
            <a:ext cx="6571832" cy="15733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821568" y="3120323"/>
            <a:ext cx="2774784" cy="22826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70745" y="2097527"/>
            <a:ext cx="10395080" cy="859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22987" y="4261650"/>
            <a:ext cx="4073525" cy="4073525"/>
          </a:xfrm>
          <a:custGeom>
            <a:avLst/>
            <a:gdLst/>
            <a:ahLst/>
            <a:cxnLst/>
            <a:rect l="l" t="t" r="r" b="b"/>
            <a:pathLst>
              <a:path w="4073525" h="4073525">
                <a:moveTo>
                  <a:pt x="0" y="0"/>
                </a:moveTo>
                <a:lnTo>
                  <a:pt x="4073174" y="0"/>
                </a:lnTo>
                <a:lnTo>
                  <a:pt x="4073174" y="4073174"/>
                </a:lnTo>
                <a:lnTo>
                  <a:pt x="0" y="4073174"/>
                </a:lnTo>
                <a:lnTo>
                  <a:pt x="0" y="0"/>
                </a:lnTo>
                <a:close/>
              </a:path>
            </a:pathLst>
          </a:custGeom>
          <a:solidFill>
            <a:srgbClr val="7C3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407937" y="4261650"/>
            <a:ext cx="4073525" cy="4073525"/>
          </a:xfrm>
          <a:custGeom>
            <a:avLst/>
            <a:gdLst/>
            <a:ahLst/>
            <a:cxnLst/>
            <a:rect l="l" t="t" r="r" b="b"/>
            <a:pathLst>
              <a:path w="4073525" h="4073525">
                <a:moveTo>
                  <a:pt x="0" y="0"/>
                </a:moveTo>
                <a:lnTo>
                  <a:pt x="4073174" y="0"/>
                </a:lnTo>
                <a:lnTo>
                  <a:pt x="4073174" y="4073174"/>
                </a:lnTo>
                <a:lnTo>
                  <a:pt x="0" y="4073174"/>
                </a:lnTo>
                <a:lnTo>
                  <a:pt x="0" y="0"/>
                </a:lnTo>
                <a:close/>
              </a:path>
            </a:pathLst>
          </a:custGeom>
          <a:solidFill>
            <a:srgbClr val="DF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84637" y="4261650"/>
            <a:ext cx="4073525" cy="4073525"/>
          </a:xfrm>
          <a:custGeom>
            <a:avLst/>
            <a:gdLst/>
            <a:ahLst/>
            <a:cxnLst/>
            <a:rect l="l" t="t" r="r" b="b"/>
            <a:pathLst>
              <a:path w="4073525" h="4073525">
                <a:moveTo>
                  <a:pt x="0" y="0"/>
                </a:moveTo>
                <a:lnTo>
                  <a:pt x="4073174" y="0"/>
                </a:lnTo>
                <a:lnTo>
                  <a:pt x="4073174" y="4073174"/>
                </a:lnTo>
                <a:lnTo>
                  <a:pt x="0" y="4073174"/>
                </a:lnTo>
                <a:lnTo>
                  <a:pt x="0" y="0"/>
                </a:lnTo>
                <a:close/>
              </a:path>
            </a:pathLst>
          </a:custGeom>
          <a:solidFill>
            <a:srgbClr val="EBB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146287" y="4261650"/>
            <a:ext cx="4073525" cy="4073525"/>
          </a:xfrm>
          <a:custGeom>
            <a:avLst/>
            <a:gdLst/>
            <a:ahLst/>
            <a:cxnLst/>
            <a:rect l="l" t="t" r="r" b="b"/>
            <a:pathLst>
              <a:path w="4073525" h="4073525">
                <a:moveTo>
                  <a:pt x="0" y="0"/>
                </a:moveTo>
                <a:lnTo>
                  <a:pt x="4073174" y="0"/>
                </a:lnTo>
                <a:lnTo>
                  <a:pt x="4073174" y="4073174"/>
                </a:lnTo>
                <a:lnTo>
                  <a:pt x="0" y="4073174"/>
                </a:lnTo>
                <a:lnTo>
                  <a:pt x="0" y="0"/>
                </a:lnTo>
                <a:close/>
              </a:path>
            </a:pathLst>
          </a:custGeom>
          <a:solidFill>
            <a:srgbClr val="1DAC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99939" y="5120263"/>
            <a:ext cx="3308799" cy="23559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61589" y="5120263"/>
            <a:ext cx="3308799" cy="23559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33710" y="5120263"/>
            <a:ext cx="3308799" cy="23559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784889" y="5120263"/>
            <a:ext cx="3308799" cy="23559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68163" y="1295876"/>
            <a:ext cx="11178492" cy="825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051928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7C3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051928" y="5654278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769153" y="5654278"/>
            <a:ext cx="3277870" cy="1560195"/>
          </a:xfrm>
          <a:custGeom>
            <a:avLst/>
            <a:gdLst/>
            <a:ahLst/>
            <a:cxnLst/>
            <a:rect l="l" t="t" r="r" b="b"/>
            <a:pathLst>
              <a:path w="3277869" h="1560195">
                <a:moveTo>
                  <a:pt x="0" y="0"/>
                </a:moveTo>
                <a:lnTo>
                  <a:pt x="3277387" y="0"/>
                </a:lnTo>
                <a:lnTo>
                  <a:pt x="3277387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EBB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769153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DF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486379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1DAC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063625" y="4906684"/>
            <a:ext cx="1532890" cy="228600"/>
          </a:xfrm>
          <a:custGeom>
            <a:avLst/>
            <a:gdLst/>
            <a:ahLst/>
            <a:cxnLst/>
            <a:rect l="l" t="t" r="r" b="b"/>
            <a:pathLst>
              <a:path w="1532890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532890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532890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532890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532890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532890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532890" h="228600">
                <a:moveTo>
                  <a:pt x="396444" y="4160"/>
                </a:moveTo>
                <a:lnTo>
                  <a:pt x="227130" y="4160"/>
                </a:lnTo>
                <a:lnTo>
                  <a:pt x="227130" y="55363"/>
                </a:lnTo>
                <a:lnTo>
                  <a:pt x="328907" y="55363"/>
                </a:lnTo>
                <a:lnTo>
                  <a:pt x="232156" y="224049"/>
                </a:lnTo>
                <a:lnTo>
                  <a:pt x="299379" y="224049"/>
                </a:lnTo>
                <a:lnTo>
                  <a:pt x="396444" y="50022"/>
                </a:lnTo>
                <a:lnTo>
                  <a:pt x="396444" y="4160"/>
                </a:lnTo>
                <a:close/>
              </a:path>
              <a:path w="1532890" h="228600">
                <a:moveTo>
                  <a:pt x="509925" y="4160"/>
                </a:moveTo>
                <a:lnTo>
                  <a:pt x="425111" y="4160"/>
                </a:lnTo>
                <a:lnTo>
                  <a:pt x="425111" y="224049"/>
                </a:lnTo>
                <a:lnTo>
                  <a:pt x="518251" y="223832"/>
                </a:lnTo>
                <a:lnTo>
                  <a:pt x="558516" y="217034"/>
                </a:lnTo>
                <a:lnTo>
                  <a:pt x="600628" y="193046"/>
                </a:lnTo>
                <a:lnTo>
                  <a:pt x="619124" y="170019"/>
                </a:lnTo>
                <a:lnTo>
                  <a:pt x="486051" y="170019"/>
                </a:lnTo>
                <a:lnTo>
                  <a:pt x="486051" y="57561"/>
                </a:lnTo>
                <a:lnTo>
                  <a:pt x="618989" y="57561"/>
                </a:lnTo>
                <a:lnTo>
                  <a:pt x="614813" y="50945"/>
                </a:lnTo>
                <a:lnTo>
                  <a:pt x="586261" y="23295"/>
                </a:lnTo>
                <a:lnTo>
                  <a:pt x="538870" y="6286"/>
                </a:lnTo>
                <a:lnTo>
                  <a:pt x="524835" y="4691"/>
                </a:lnTo>
                <a:lnTo>
                  <a:pt x="509925" y="4160"/>
                </a:lnTo>
                <a:close/>
              </a:path>
              <a:path w="1532890" h="228600">
                <a:moveTo>
                  <a:pt x="618989" y="57561"/>
                </a:moveTo>
                <a:lnTo>
                  <a:pt x="486051" y="57561"/>
                </a:lnTo>
                <a:lnTo>
                  <a:pt x="512889" y="57582"/>
                </a:lnTo>
                <a:lnTo>
                  <a:pt x="525448" y="58830"/>
                </a:lnTo>
                <a:lnTo>
                  <a:pt x="559645" y="77627"/>
                </a:lnTo>
                <a:lnTo>
                  <a:pt x="571490" y="114619"/>
                </a:lnTo>
                <a:lnTo>
                  <a:pt x="570243" y="127033"/>
                </a:lnTo>
                <a:lnTo>
                  <a:pt x="548646" y="160060"/>
                </a:lnTo>
                <a:lnTo>
                  <a:pt x="510867" y="170019"/>
                </a:lnTo>
                <a:lnTo>
                  <a:pt x="619124" y="170019"/>
                </a:lnTo>
                <a:lnTo>
                  <a:pt x="633306" y="125192"/>
                </a:lnTo>
                <a:lnTo>
                  <a:pt x="633977" y="110638"/>
                </a:lnTo>
                <a:lnTo>
                  <a:pt x="633045" y="97540"/>
                </a:lnTo>
                <a:lnTo>
                  <a:pt x="630739" y="85087"/>
                </a:lnTo>
                <a:lnTo>
                  <a:pt x="626983" y="73215"/>
                </a:lnTo>
                <a:lnTo>
                  <a:pt x="621700" y="61856"/>
                </a:lnTo>
                <a:lnTo>
                  <a:pt x="618989" y="57561"/>
                </a:lnTo>
                <a:close/>
              </a:path>
              <a:path w="1532890" h="228600">
                <a:moveTo>
                  <a:pt x="825512" y="181327"/>
                </a:moveTo>
                <a:lnTo>
                  <a:pt x="766456" y="181327"/>
                </a:lnTo>
                <a:lnTo>
                  <a:pt x="766456" y="224049"/>
                </a:lnTo>
                <a:lnTo>
                  <a:pt x="825512" y="224049"/>
                </a:lnTo>
                <a:lnTo>
                  <a:pt x="825512" y="181327"/>
                </a:lnTo>
                <a:close/>
              </a:path>
              <a:path w="1532890" h="228600">
                <a:moveTo>
                  <a:pt x="825512" y="2589"/>
                </a:moveTo>
                <a:lnTo>
                  <a:pt x="763943" y="2589"/>
                </a:lnTo>
                <a:lnTo>
                  <a:pt x="649915" y="138292"/>
                </a:lnTo>
                <a:lnTo>
                  <a:pt x="659967" y="181327"/>
                </a:lnTo>
                <a:lnTo>
                  <a:pt x="853469" y="181327"/>
                </a:lnTo>
                <a:lnTo>
                  <a:pt x="853469" y="136093"/>
                </a:lnTo>
                <a:lnTo>
                  <a:pt x="713997" y="136093"/>
                </a:lnTo>
                <a:lnTo>
                  <a:pt x="766456" y="72954"/>
                </a:lnTo>
                <a:lnTo>
                  <a:pt x="825512" y="72954"/>
                </a:lnTo>
                <a:lnTo>
                  <a:pt x="825512" y="2589"/>
                </a:lnTo>
                <a:close/>
              </a:path>
              <a:path w="1532890" h="228600">
                <a:moveTo>
                  <a:pt x="825512" y="72954"/>
                </a:moveTo>
                <a:lnTo>
                  <a:pt x="766456" y="72954"/>
                </a:lnTo>
                <a:lnTo>
                  <a:pt x="766456" y="136093"/>
                </a:lnTo>
                <a:lnTo>
                  <a:pt x="853469" y="136093"/>
                </a:lnTo>
                <a:lnTo>
                  <a:pt x="853469" y="135779"/>
                </a:lnTo>
                <a:lnTo>
                  <a:pt x="825512" y="135779"/>
                </a:lnTo>
                <a:lnTo>
                  <a:pt x="825512" y="72954"/>
                </a:lnTo>
                <a:close/>
              </a:path>
              <a:path w="1532890" h="228600">
                <a:moveTo>
                  <a:pt x="969826" y="0"/>
                </a:moveTo>
                <a:lnTo>
                  <a:pt x="932818" y="9848"/>
                </a:lnTo>
                <a:lnTo>
                  <a:pt x="901974" y="34946"/>
                </a:lnTo>
                <a:lnTo>
                  <a:pt x="880199" y="77922"/>
                </a:lnTo>
                <a:lnTo>
                  <a:pt x="875393" y="120048"/>
                </a:lnTo>
                <a:lnTo>
                  <a:pt x="876392" y="132609"/>
                </a:lnTo>
                <a:lnTo>
                  <a:pt x="892580" y="179613"/>
                </a:lnTo>
                <a:lnTo>
                  <a:pt x="918629" y="210453"/>
                </a:lnTo>
                <a:lnTo>
                  <a:pt x="966753" y="227659"/>
                </a:lnTo>
                <a:lnTo>
                  <a:pt x="981969" y="228337"/>
                </a:lnTo>
                <a:lnTo>
                  <a:pt x="995611" y="226927"/>
                </a:lnTo>
                <a:lnTo>
                  <a:pt x="1031236" y="212931"/>
                </a:lnTo>
                <a:lnTo>
                  <a:pt x="1059875" y="182884"/>
                </a:lnTo>
                <a:lnTo>
                  <a:pt x="1065232" y="173370"/>
                </a:lnTo>
                <a:lnTo>
                  <a:pt x="968677" y="173370"/>
                </a:lnTo>
                <a:lnTo>
                  <a:pt x="957293" y="167906"/>
                </a:lnTo>
                <a:lnTo>
                  <a:pt x="938890" y="133860"/>
                </a:lnTo>
                <a:lnTo>
                  <a:pt x="937185" y="101951"/>
                </a:lnTo>
                <a:lnTo>
                  <a:pt x="939534" y="89653"/>
                </a:lnTo>
                <a:lnTo>
                  <a:pt x="970614" y="55815"/>
                </a:lnTo>
                <a:lnTo>
                  <a:pt x="987363" y="55543"/>
                </a:lnTo>
                <a:lnTo>
                  <a:pt x="1064809" y="55543"/>
                </a:lnTo>
                <a:lnTo>
                  <a:pt x="1060704" y="48044"/>
                </a:lnTo>
                <a:lnTo>
                  <a:pt x="1034136" y="17098"/>
                </a:lnTo>
                <a:lnTo>
                  <a:pt x="985572" y="604"/>
                </a:lnTo>
                <a:lnTo>
                  <a:pt x="969826" y="0"/>
                </a:lnTo>
                <a:close/>
              </a:path>
              <a:path w="1532890" h="228600">
                <a:moveTo>
                  <a:pt x="1064809" y="55543"/>
                </a:moveTo>
                <a:lnTo>
                  <a:pt x="987363" y="55543"/>
                </a:lnTo>
                <a:lnTo>
                  <a:pt x="997951" y="61943"/>
                </a:lnTo>
                <a:lnTo>
                  <a:pt x="1007867" y="73735"/>
                </a:lnTo>
                <a:lnTo>
                  <a:pt x="1012108" y="82700"/>
                </a:lnTo>
                <a:lnTo>
                  <a:pt x="1015075" y="93684"/>
                </a:lnTo>
                <a:lnTo>
                  <a:pt x="1016744" y="107521"/>
                </a:lnTo>
                <a:lnTo>
                  <a:pt x="1017076" y="124971"/>
                </a:lnTo>
                <a:lnTo>
                  <a:pt x="1014898" y="137535"/>
                </a:lnTo>
                <a:lnTo>
                  <a:pt x="984833" y="172529"/>
                </a:lnTo>
                <a:lnTo>
                  <a:pt x="968677" y="173370"/>
                </a:lnTo>
                <a:lnTo>
                  <a:pt x="1065232" y="173370"/>
                </a:lnTo>
                <a:lnTo>
                  <a:pt x="1076670" y="136469"/>
                </a:lnTo>
                <a:lnTo>
                  <a:pt x="1078677" y="106877"/>
                </a:lnTo>
                <a:lnTo>
                  <a:pt x="1077568" y="94607"/>
                </a:lnTo>
                <a:lnTo>
                  <a:pt x="1075314" y="82682"/>
                </a:lnTo>
                <a:lnTo>
                  <a:pt x="1071829" y="71044"/>
                </a:lnTo>
                <a:lnTo>
                  <a:pt x="1066977" y="59503"/>
                </a:lnTo>
                <a:lnTo>
                  <a:pt x="1064809" y="55543"/>
                </a:lnTo>
                <a:close/>
              </a:path>
              <a:path w="1532890" h="228600">
                <a:moveTo>
                  <a:pt x="1224114" y="4160"/>
                </a:moveTo>
                <a:lnTo>
                  <a:pt x="1111342" y="4160"/>
                </a:lnTo>
                <a:lnTo>
                  <a:pt x="1111342" y="224049"/>
                </a:lnTo>
                <a:lnTo>
                  <a:pt x="1229757" y="223980"/>
                </a:lnTo>
                <a:lnTo>
                  <a:pt x="1268080" y="217004"/>
                </a:lnTo>
                <a:lnTo>
                  <a:pt x="1303408" y="185518"/>
                </a:lnTo>
                <a:lnTo>
                  <a:pt x="1306065" y="175045"/>
                </a:lnTo>
                <a:lnTo>
                  <a:pt x="1170712" y="175045"/>
                </a:lnTo>
                <a:lnTo>
                  <a:pt x="1170712" y="134522"/>
                </a:lnTo>
                <a:lnTo>
                  <a:pt x="1299665" y="134522"/>
                </a:lnTo>
                <a:lnTo>
                  <a:pt x="1299492" y="134181"/>
                </a:lnTo>
                <a:lnTo>
                  <a:pt x="1289631" y="121937"/>
                </a:lnTo>
                <a:lnTo>
                  <a:pt x="1279362" y="114248"/>
                </a:lnTo>
                <a:lnTo>
                  <a:pt x="1268513" y="107113"/>
                </a:lnTo>
                <a:lnTo>
                  <a:pt x="1279205" y="100291"/>
                </a:lnTo>
                <a:lnTo>
                  <a:pt x="1287301" y="91801"/>
                </a:lnTo>
                <a:lnTo>
                  <a:pt x="1170712" y="91801"/>
                </a:lnTo>
                <a:lnTo>
                  <a:pt x="1170712" y="53164"/>
                </a:lnTo>
                <a:lnTo>
                  <a:pt x="1297367" y="53164"/>
                </a:lnTo>
                <a:lnTo>
                  <a:pt x="1297488" y="50791"/>
                </a:lnTo>
                <a:lnTo>
                  <a:pt x="1275574" y="16955"/>
                </a:lnTo>
                <a:lnTo>
                  <a:pt x="1239454" y="4960"/>
                </a:lnTo>
                <a:lnTo>
                  <a:pt x="1224114" y="4160"/>
                </a:lnTo>
                <a:close/>
              </a:path>
              <a:path w="1532890" h="228600">
                <a:moveTo>
                  <a:pt x="1299665" y="134522"/>
                </a:moveTo>
                <a:lnTo>
                  <a:pt x="1170712" y="134522"/>
                </a:lnTo>
                <a:lnTo>
                  <a:pt x="1224827" y="134922"/>
                </a:lnTo>
                <a:lnTo>
                  <a:pt x="1236983" y="138885"/>
                </a:lnTo>
                <a:lnTo>
                  <a:pt x="1243683" y="148294"/>
                </a:lnTo>
                <a:lnTo>
                  <a:pt x="1244572" y="164622"/>
                </a:lnTo>
                <a:lnTo>
                  <a:pt x="1234873" y="172439"/>
                </a:lnTo>
                <a:lnTo>
                  <a:pt x="1217831" y="175045"/>
                </a:lnTo>
                <a:lnTo>
                  <a:pt x="1306065" y="175045"/>
                </a:lnTo>
                <a:lnTo>
                  <a:pt x="1306707" y="172517"/>
                </a:lnTo>
                <a:lnTo>
                  <a:pt x="1307667" y="156677"/>
                </a:lnTo>
                <a:lnTo>
                  <a:pt x="1305195" y="145457"/>
                </a:lnTo>
                <a:lnTo>
                  <a:pt x="1299665" y="134522"/>
                </a:lnTo>
                <a:close/>
              </a:path>
              <a:path w="1532890" h="228600">
                <a:moveTo>
                  <a:pt x="1297367" y="53164"/>
                </a:moveTo>
                <a:lnTo>
                  <a:pt x="1170712" y="53164"/>
                </a:lnTo>
                <a:lnTo>
                  <a:pt x="1214142" y="53266"/>
                </a:lnTo>
                <a:lnTo>
                  <a:pt x="1227240" y="56428"/>
                </a:lnTo>
                <a:lnTo>
                  <a:pt x="1234572" y="65249"/>
                </a:lnTo>
                <a:lnTo>
                  <a:pt x="1235753" y="81394"/>
                </a:lnTo>
                <a:lnTo>
                  <a:pt x="1226194" y="89199"/>
                </a:lnTo>
                <a:lnTo>
                  <a:pt x="1209036" y="91801"/>
                </a:lnTo>
                <a:lnTo>
                  <a:pt x="1287301" y="91801"/>
                </a:lnTo>
                <a:lnTo>
                  <a:pt x="1287479" y="91614"/>
                </a:lnTo>
                <a:lnTo>
                  <a:pt x="1293304" y="80715"/>
                </a:lnTo>
                <a:lnTo>
                  <a:pt x="1296650" y="67229"/>
                </a:lnTo>
                <a:lnTo>
                  <a:pt x="1297367" y="53164"/>
                </a:lnTo>
                <a:close/>
              </a:path>
              <a:path w="1532890" h="228600">
                <a:moveTo>
                  <a:pt x="1423837" y="0"/>
                </a:moveTo>
                <a:lnTo>
                  <a:pt x="1386829" y="9848"/>
                </a:lnTo>
                <a:lnTo>
                  <a:pt x="1355985" y="34947"/>
                </a:lnTo>
                <a:lnTo>
                  <a:pt x="1334210" y="77922"/>
                </a:lnTo>
                <a:lnTo>
                  <a:pt x="1329404" y="120048"/>
                </a:lnTo>
                <a:lnTo>
                  <a:pt x="1330403" y="132609"/>
                </a:lnTo>
                <a:lnTo>
                  <a:pt x="1346591" y="179613"/>
                </a:lnTo>
                <a:lnTo>
                  <a:pt x="1372640" y="210453"/>
                </a:lnTo>
                <a:lnTo>
                  <a:pt x="1420764" y="227659"/>
                </a:lnTo>
                <a:lnTo>
                  <a:pt x="1435980" y="228337"/>
                </a:lnTo>
                <a:lnTo>
                  <a:pt x="1449622" y="226927"/>
                </a:lnTo>
                <a:lnTo>
                  <a:pt x="1485247" y="212931"/>
                </a:lnTo>
                <a:lnTo>
                  <a:pt x="1513886" y="182884"/>
                </a:lnTo>
                <a:lnTo>
                  <a:pt x="1519243" y="173370"/>
                </a:lnTo>
                <a:lnTo>
                  <a:pt x="1422688" y="173370"/>
                </a:lnTo>
                <a:lnTo>
                  <a:pt x="1411304" y="167906"/>
                </a:lnTo>
                <a:lnTo>
                  <a:pt x="1392901" y="133860"/>
                </a:lnTo>
                <a:lnTo>
                  <a:pt x="1391196" y="101951"/>
                </a:lnTo>
                <a:lnTo>
                  <a:pt x="1393545" y="89653"/>
                </a:lnTo>
                <a:lnTo>
                  <a:pt x="1424625" y="55815"/>
                </a:lnTo>
                <a:lnTo>
                  <a:pt x="1441374" y="55543"/>
                </a:lnTo>
                <a:lnTo>
                  <a:pt x="1518820" y="55543"/>
                </a:lnTo>
                <a:lnTo>
                  <a:pt x="1514715" y="48044"/>
                </a:lnTo>
                <a:lnTo>
                  <a:pt x="1488147" y="17098"/>
                </a:lnTo>
                <a:lnTo>
                  <a:pt x="1439583" y="604"/>
                </a:lnTo>
                <a:lnTo>
                  <a:pt x="1423837" y="0"/>
                </a:lnTo>
                <a:close/>
              </a:path>
              <a:path w="1532890" h="228600">
                <a:moveTo>
                  <a:pt x="1518820" y="55543"/>
                </a:moveTo>
                <a:lnTo>
                  <a:pt x="1441374" y="55543"/>
                </a:lnTo>
                <a:lnTo>
                  <a:pt x="1451962" y="61943"/>
                </a:lnTo>
                <a:lnTo>
                  <a:pt x="1461879" y="73735"/>
                </a:lnTo>
                <a:lnTo>
                  <a:pt x="1466119" y="82700"/>
                </a:lnTo>
                <a:lnTo>
                  <a:pt x="1469086" y="93684"/>
                </a:lnTo>
                <a:lnTo>
                  <a:pt x="1470756" y="107521"/>
                </a:lnTo>
                <a:lnTo>
                  <a:pt x="1471088" y="124971"/>
                </a:lnTo>
                <a:lnTo>
                  <a:pt x="1468909" y="137535"/>
                </a:lnTo>
                <a:lnTo>
                  <a:pt x="1438844" y="172529"/>
                </a:lnTo>
                <a:lnTo>
                  <a:pt x="1422688" y="173370"/>
                </a:lnTo>
                <a:lnTo>
                  <a:pt x="1519243" y="173370"/>
                </a:lnTo>
                <a:lnTo>
                  <a:pt x="1530681" y="136469"/>
                </a:lnTo>
                <a:lnTo>
                  <a:pt x="1532688" y="106877"/>
                </a:lnTo>
                <a:lnTo>
                  <a:pt x="1531579" y="94607"/>
                </a:lnTo>
                <a:lnTo>
                  <a:pt x="1529325" y="82682"/>
                </a:lnTo>
                <a:lnTo>
                  <a:pt x="1525840" y="71044"/>
                </a:lnTo>
                <a:lnTo>
                  <a:pt x="1520988" y="59503"/>
                </a:lnTo>
                <a:lnTo>
                  <a:pt x="1518820" y="555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220668" y="7642175"/>
            <a:ext cx="1200150" cy="221615"/>
          </a:xfrm>
          <a:custGeom>
            <a:avLst/>
            <a:gdLst/>
            <a:ahLst/>
            <a:cxnLst/>
            <a:rect l="l" t="t" r="r" b="b"/>
            <a:pathLst>
              <a:path w="1200150" h="221615">
                <a:moveTo>
                  <a:pt x="70050" y="179052"/>
                </a:moveTo>
                <a:lnTo>
                  <a:pt x="24501" y="179052"/>
                </a:lnTo>
                <a:lnTo>
                  <a:pt x="17276" y="221459"/>
                </a:lnTo>
                <a:lnTo>
                  <a:pt x="62825" y="221459"/>
                </a:lnTo>
                <a:lnTo>
                  <a:pt x="70050" y="179052"/>
                </a:lnTo>
                <a:close/>
              </a:path>
              <a:path w="1200150" h="221615">
                <a:moveTo>
                  <a:pt x="155492" y="179052"/>
                </a:moveTo>
                <a:lnTo>
                  <a:pt x="109944" y="179052"/>
                </a:lnTo>
                <a:lnTo>
                  <a:pt x="102405" y="221459"/>
                </a:lnTo>
                <a:lnTo>
                  <a:pt x="147953" y="221459"/>
                </a:lnTo>
                <a:lnTo>
                  <a:pt x="155492" y="179052"/>
                </a:lnTo>
                <a:close/>
              </a:path>
              <a:path w="1200150" h="221615">
                <a:moveTo>
                  <a:pt x="203239" y="42721"/>
                </a:moveTo>
                <a:lnTo>
                  <a:pt x="10366" y="42721"/>
                </a:lnTo>
                <a:lnTo>
                  <a:pt x="10366" y="93295"/>
                </a:lnTo>
                <a:lnTo>
                  <a:pt x="39265" y="93295"/>
                </a:lnTo>
                <a:lnTo>
                  <a:pt x="33297" y="128477"/>
                </a:lnTo>
                <a:lnTo>
                  <a:pt x="0" y="128477"/>
                </a:lnTo>
                <a:lnTo>
                  <a:pt x="0" y="179052"/>
                </a:lnTo>
                <a:lnTo>
                  <a:pt x="192873" y="179052"/>
                </a:lnTo>
                <a:lnTo>
                  <a:pt x="192873" y="129734"/>
                </a:lnTo>
                <a:lnTo>
                  <a:pt x="77275" y="129734"/>
                </a:lnTo>
                <a:lnTo>
                  <a:pt x="83871" y="92039"/>
                </a:lnTo>
                <a:lnTo>
                  <a:pt x="203239" y="92039"/>
                </a:lnTo>
                <a:lnTo>
                  <a:pt x="203239" y="42721"/>
                </a:lnTo>
                <a:close/>
              </a:path>
              <a:path w="1200150" h="221615">
                <a:moveTo>
                  <a:pt x="203239" y="92039"/>
                </a:moveTo>
                <a:lnTo>
                  <a:pt x="125650" y="92039"/>
                </a:lnTo>
                <a:lnTo>
                  <a:pt x="119368" y="129734"/>
                </a:lnTo>
                <a:lnTo>
                  <a:pt x="192873" y="129734"/>
                </a:lnTo>
                <a:lnTo>
                  <a:pt x="192873" y="128477"/>
                </a:lnTo>
                <a:lnTo>
                  <a:pt x="163974" y="128477"/>
                </a:lnTo>
                <a:lnTo>
                  <a:pt x="169942" y="93295"/>
                </a:lnTo>
                <a:lnTo>
                  <a:pt x="203239" y="93295"/>
                </a:lnTo>
                <a:lnTo>
                  <a:pt x="203239" y="92039"/>
                </a:lnTo>
                <a:close/>
              </a:path>
              <a:path w="1200150" h="221615">
                <a:moveTo>
                  <a:pt x="100520" y="1570"/>
                </a:moveTo>
                <a:lnTo>
                  <a:pt x="54972" y="1570"/>
                </a:lnTo>
                <a:lnTo>
                  <a:pt x="48061" y="42721"/>
                </a:lnTo>
                <a:lnTo>
                  <a:pt x="93295" y="42721"/>
                </a:lnTo>
                <a:lnTo>
                  <a:pt x="100520" y="1570"/>
                </a:lnTo>
                <a:close/>
              </a:path>
              <a:path w="1200150" h="221615">
                <a:moveTo>
                  <a:pt x="185648" y="1570"/>
                </a:moveTo>
                <a:lnTo>
                  <a:pt x="140100" y="1570"/>
                </a:lnTo>
                <a:lnTo>
                  <a:pt x="133189" y="42721"/>
                </a:lnTo>
                <a:lnTo>
                  <a:pt x="178738" y="42721"/>
                </a:lnTo>
                <a:lnTo>
                  <a:pt x="185648" y="1570"/>
                </a:lnTo>
                <a:close/>
              </a:path>
              <a:path w="1200150" h="221615">
                <a:moveTo>
                  <a:pt x="408067" y="1570"/>
                </a:moveTo>
                <a:lnTo>
                  <a:pt x="232156" y="1570"/>
                </a:lnTo>
                <a:lnTo>
                  <a:pt x="232156" y="221459"/>
                </a:lnTo>
                <a:lnTo>
                  <a:pt x="293097" y="221459"/>
                </a:lnTo>
                <a:lnTo>
                  <a:pt x="293097" y="142927"/>
                </a:lnTo>
                <a:lnTo>
                  <a:pt x="397073" y="142927"/>
                </a:lnTo>
                <a:lnTo>
                  <a:pt x="397073" y="92353"/>
                </a:lnTo>
                <a:lnTo>
                  <a:pt x="293097" y="92353"/>
                </a:lnTo>
                <a:lnTo>
                  <a:pt x="293097" y="54972"/>
                </a:lnTo>
                <a:lnTo>
                  <a:pt x="408067" y="54972"/>
                </a:lnTo>
                <a:lnTo>
                  <a:pt x="408067" y="1570"/>
                </a:lnTo>
                <a:close/>
              </a:path>
              <a:path w="1200150" h="221615">
                <a:moveTo>
                  <a:pt x="527573" y="56856"/>
                </a:moveTo>
                <a:lnTo>
                  <a:pt x="467574" y="56856"/>
                </a:lnTo>
                <a:lnTo>
                  <a:pt x="467574" y="221459"/>
                </a:lnTo>
                <a:lnTo>
                  <a:pt x="527573" y="221459"/>
                </a:lnTo>
                <a:lnTo>
                  <a:pt x="527573" y="56856"/>
                </a:lnTo>
                <a:close/>
              </a:path>
              <a:path w="1200150" h="221615">
                <a:moveTo>
                  <a:pt x="527573" y="0"/>
                </a:moveTo>
                <a:lnTo>
                  <a:pt x="483281" y="0"/>
                </a:lnTo>
                <a:lnTo>
                  <a:pt x="418885" y="18219"/>
                </a:lnTo>
                <a:lnTo>
                  <a:pt x="430507" y="65338"/>
                </a:lnTo>
                <a:lnTo>
                  <a:pt x="467574" y="56856"/>
                </a:lnTo>
                <a:lnTo>
                  <a:pt x="527573" y="56856"/>
                </a:lnTo>
                <a:lnTo>
                  <a:pt x="527573" y="0"/>
                </a:lnTo>
                <a:close/>
              </a:path>
              <a:path w="1200150" h="221615">
                <a:moveTo>
                  <a:pt x="744281" y="1570"/>
                </a:moveTo>
                <a:lnTo>
                  <a:pt x="568370" y="1570"/>
                </a:lnTo>
                <a:lnTo>
                  <a:pt x="568370" y="221459"/>
                </a:lnTo>
                <a:lnTo>
                  <a:pt x="629310" y="221459"/>
                </a:lnTo>
                <a:lnTo>
                  <a:pt x="629310" y="142927"/>
                </a:lnTo>
                <a:lnTo>
                  <a:pt x="733286" y="142927"/>
                </a:lnTo>
                <a:lnTo>
                  <a:pt x="733286" y="92353"/>
                </a:lnTo>
                <a:lnTo>
                  <a:pt x="629310" y="92353"/>
                </a:lnTo>
                <a:lnTo>
                  <a:pt x="629310" y="54972"/>
                </a:lnTo>
                <a:lnTo>
                  <a:pt x="744281" y="54972"/>
                </a:lnTo>
                <a:lnTo>
                  <a:pt x="744281" y="1570"/>
                </a:lnTo>
                <a:close/>
              </a:path>
              <a:path w="1200150" h="221615">
                <a:moveTo>
                  <a:pt x="863786" y="56856"/>
                </a:moveTo>
                <a:lnTo>
                  <a:pt x="803788" y="56856"/>
                </a:lnTo>
                <a:lnTo>
                  <a:pt x="803788" y="221459"/>
                </a:lnTo>
                <a:lnTo>
                  <a:pt x="863786" y="221459"/>
                </a:lnTo>
                <a:lnTo>
                  <a:pt x="863786" y="56856"/>
                </a:lnTo>
                <a:close/>
              </a:path>
              <a:path w="1200150" h="221615">
                <a:moveTo>
                  <a:pt x="863786" y="0"/>
                </a:moveTo>
                <a:lnTo>
                  <a:pt x="819494" y="0"/>
                </a:lnTo>
                <a:lnTo>
                  <a:pt x="755098" y="18219"/>
                </a:lnTo>
                <a:lnTo>
                  <a:pt x="766721" y="65338"/>
                </a:lnTo>
                <a:lnTo>
                  <a:pt x="803788" y="56856"/>
                </a:lnTo>
                <a:lnTo>
                  <a:pt x="863786" y="56856"/>
                </a:lnTo>
                <a:lnTo>
                  <a:pt x="863786" y="0"/>
                </a:lnTo>
                <a:close/>
              </a:path>
              <a:path w="1200150" h="221615">
                <a:moveTo>
                  <a:pt x="1080494" y="1570"/>
                </a:moveTo>
                <a:lnTo>
                  <a:pt x="904583" y="1570"/>
                </a:lnTo>
                <a:lnTo>
                  <a:pt x="904583" y="221459"/>
                </a:lnTo>
                <a:lnTo>
                  <a:pt x="965524" y="221459"/>
                </a:lnTo>
                <a:lnTo>
                  <a:pt x="965524" y="142927"/>
                </a:lnTo>
                <a:lnTo>
                  <a:pt x="1069500" y="142927"/>
                </a:lnTo>
                <a:lnTo>
                  <a:pt x="1069500" y="92353"/>
                </a:lnTo>
                <a:lnTo>
                  <a:pt x="965524" y="92353"/>
                </a:lnTo>
                <a:lnTo>
                  <a:pt x="965524" y="54972"/>
                </a:lnTo>
                <a:lnTo>
                  <a:pt x="1080494" y="54972"/>
                </a:lnTo>
                <a:lnTo>
                  <a:pt x="1080494" y="1570"/>
                </a:lnTo>
                <a:close/>
              </a:path>
              <a:path w="1200150" h="221615">
                <a:moveTo>
                  <a:pt x="1200000" y="56856"/>
                </a:moveTo>
                <a:lnTo>
                  <a:pt x="1140002" y="56856"/>
                </a:lnTo>
                <a:lnTo>
                  <a:pt x="1140002" y="221459"/>
                </a:lnTo>
                <a:lnTo>
                  <a:pt x="1200000" y="221459"/>
                </a:lnTo>
                <a:lnTo>
                  <a:pt x="1200000" y="56856"/>
                </a:lnTo>
                <a:close/>
              </a:path>
              <a:path w="1200150" h="221615">
                <a:moveTo>
                  <a:pt x="1200000" y="0"/>
                </a:moveTo>
                <a:lnTo>
                  <a:pt x="1155708" y="0"/>
                </a:lnTo>
                <a:lnTo>
                  <a:pt x="1091312" y="18219"/>
                </a:lnTo>
                <a:lnTo>
                  <a:pt x="1102935" y="65338"/>
                </a:lnTo>
                <a:lnTo>
                  <a:pt x="1140002" y="56856"/>
                </a:lnTo>
                <a:lnTo>
                  <a:pt x="1200000" y="56856"/>
                </a:lnTo>
                <a:lnTo>
                  <a:pt x="120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681356" y="7639534"/>
            <a:ext cx="1463675" cy="228600"/>
          </a:xfrm>
          <a:custGeom>
            <a:avLst/>
            <a:gdLst/>
            <a:ahLst/>
            <a:cxnLst/>
            <a:rect l="l" t="t" r="r" b="b"/>
            <a:pathLst>
              <a:path w="1463675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3675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3675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3675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3675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3675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3675" h="228600">
                <a:moveTo>
                  <a:pt x="409009" y="4212"/>
                </a:moveTo>
                <a:lnTo>
                  <a:pt x="232156" y="4212"/>
                </a:lnTo>
                <a:lnTo>
                  <a:pt x="232156" y="224100"/>
                </a:lnTo>
                <a:lnTo>
                  <a:pt x="410580" y="224100"/>
                </a:lnTo>
                <a:lnTo>
                  <a:pt x="410580" y="172269"/>
                </a:lnTo>
                <a:lnTo>
                  <a:pt x="292469" y="172269"/>
                </a:lnTo>
                <a:lnTo>
                  <a:pt x="292469" y="137401"/>
                </a:lnTo>
                <a:lnTo>
                  <a:pt x="398015" y="137401"/>
                </a:lnTo>
                <a:lnTo>
                  <a:pt x="398015" y="89340"/>
                </a:lnTo>
                <a:lnTo>
                  <a:pt x="292469" y="89340"/>
                </a:lnTo>
                <a:lnTo>
                  <a:pt x="292469" y="56043"/>
                </a:lnTo>
                <a:lnTo>
                  <a:pt x="409009" y="56043"/>
                </a:lnTo>
                <a:lnTo>
                  <a:pt x="409009" y="4212"/>
                </a:lnTo>
                <a:close/>
              </a:path>
              <a:path w="1463675" h="228600">
                <a:moveTo>
                  <a:pt x="542739" y="0"/>
                </a:moveTo>
                <a:lnTo>
                  <a:pt x="494979" y="13016"/>
                </a:lnTo>
                <a:lnTo>
                  <a:pt x="462006" y="38233"/>
                </a:lnTo>
                <a:lnTo>
                  <a:pt x="439326" y="80532"/>
                </a:lnTo>
                <a:lnTo>
                  <a:pt x="434454" y="123598"/>
                </a:lnTo>
                <a:lnTo>
                  <a:pt x="435906" y="135704"/>
                </a:lnTo>
                <a:lnTo>
                  <a:pt x="455559" y="181255"/>
                </a:lnTo>
                <a:lnTo>
                  <a:pt x="485685" y="211251"/>
                </a:lnTo>
                <a:lnTo>
                  <a:pt x="533907" y="227808"/>
                </a:lnTo>
                <a:lnTo>
                  <a:pt x="547537" y="228498"/>
                </a:lnTo>
                <a:lnTo>
                  <a:pt x="559563" y="228067"/>
                </a:lnTo>
                <a:lnTo>
                  <a:pt x="607776" y="213792"/>
                </a:lnTo>
                <a:lnTo>
                  <a:pt x="644916" y="178866"/>
                </a:lnTo>
                <a:lnTo>
                  <a:pt x="631329" y="172493"/>
                </a:lnTo>
                <a:lnTo>
                  <a:pt x="542558" y="172493"/>
                </a:lnTo>
                <a:lnTo>
                  <a:pt x="530767" y="169464"/>
                </a:lnTo>
                <a:lnTo>
                  <a:pt x="500145" y="133304"/>
                </a:lnTo>
                <a:lnTo>
                  <a:pt x="497920" y="102385"/>
                </a:lnTo>
                <a:lnTo>
                  <a:pt x="501186" y="90848"/>
                </a:lnTo>
                <a:lnTo>
                  <a:pt x="526449" y="60834"/>
                </a:lnTo>
                <a:lnTo>
                  <a:pt x="553332" y="55541"/>
                </a:lnTo>
                <a:lnTo>
                  <a:pt x="621812" y="55541"/>
                </a:lnTo>
                <a:lnTo>
                  <a:pt x="637088" y="39437"/>
                </a:lnTo>
                <a:lnTo>
                  <a:pt x="597784" y="9749"/>
                </a:lnTo>
                <a:lnTo>
                  <a:pt x="558212" y="562"/>
                </a:lnTo>
                <a:lnTo>
                  <a:pt x="542739" y="0"/>
                </a:lnTo>
                <a:close/>
              </a:path>
              <a:path w="1463675" h="228600">
                <a:moveTo>
                  <a:pt x="591881" y="153989"/>
                </a:moveTo>
                <a:lnTo>
                  <a:pt x="582567" y="161713"/>
                </a:lnTo>
                <a:lnTo>
                  <a:pt x="570106" y="169396"/>
                </a:lnTo>
                <a:lnTo>
                  <a:pt x="558690" y="171920"/>
                </a:lnTo>
                <a:lnTo>
                  <a:pt x="542558" y="172493"/>
                </a:lnTo>
                <a:lnTo>
                  <a:pt x="631329" y="172493"/>
                </a:lnTo>
                <a:lnTo>
                  <a:pt x="591881" y="153989"/>
                </a:lnTo>
                <a:close/>
              </a:path>
              <a:path w="1463675" h="228600">
                <a:moveTo>
                  <a:pt x="621812" y="55541"/>
                </a:moveTo>
                <a:lnTo>
                  <a:pt x="553332" y="55541"/>
                </a:lnTo>
                <a:lnTo>
                  <a:pt x="565669" y="57750"/>
                </a:lnTo>
                <a:lnTo>
                  <a:pt x="577192" y="62705"/>
                </a:lnTo>
                <a:lnTo>
                  <a:pt x="587902" y="70408"/>
                </a:lnTo>
                <a:lnTo>
                  <a:pt x="597797" y="80859"/>
                </a:lnTo>
                <a:lnTo>
                  <a:pt x="621812" y="55541"/>
                </a:lnTo>
                <a:close/>
              </a:path>
              <a:path w="1463675" h="228600">
                <a:moveTo>
                  <a:pt x="783907" y="4212"/>
                </a:moveTo>
                <a:lnTo>
                  <a:pt x="671136" y="4212"/>
                </a:lnTo>
                <a:lnTo>
                  <a:pt x="671136" y="224100"/>
                </a:lnTo>
                <a:lnTo>
                  <a:pt x="789551" y="224032"/>
                </a:lnTo>
                <a:lnTo>
                  <a:pt x="827873" y="217056"/>
                </a:lnTo>
                <a:lnTo>
                  <a:pt x="863201" y="185570"/>
                </a:lnTo>
                <a:lnTo>
                  <a:pt x="865859" y="175097"/>
                </a:lnTo>
                <a:lnTo>
                  <a:pt x="730506" y="175097"/>
                </a:lnTo>
                <a:lnTo>
                  <a:pt x="730506" y="134574"/>
                </a:lnTo>
                <a:lnTo>
                  <a:pt x="859458" y="134574"/>
                </a:lnTo>
                <a:lnTo>
                  <a:pt x="859285" y="134233"/>
                </a:lnTo>
                <a:lnTo>
                  <a:pt x="849424" y="121989"/>
                </a:lnTo>
                <a:lnTo>
                  <a:pt x="839155" y="114300"/>
                </a:lnTo>
                <a:lnTo>
                  <a:pt x="828306" y="107165"/>
                </a:lnTo>
                <a:lnTo>
                  <a:pt x="838999" y="100343"/>
                </a:lnTo>
                <a:lnTo>
                  <a:pt x="847094" y="91853"/>
                </a:lnTo>
                <a:lnTo>
                  <a:pt x="730506" y="91853"/>
                </a:lnTo>
                <a:lnTo>
                  <a:pt x="730506" y="53215"/>
                </a:lnTo>
                <a:lnTo>
                  <a:pt x="857160" y="53215"/>
                </a:lnTo>
                <a:lnTo>
                  <a:pt x="857281" y="50842"/>
                </a:lnTo>
                <a:lnTo>
                  <a:pt x="835367" y="17007"/>
                </a:lnTo>
                <a:lnTo>
                  <a:pt x="799248" y="5011"/>
                </a:lnTo>
                <a:lnTo>
                  <a:pt x="783907" y="4212"/>
                </a:lnTo>
                <a:close/>
              </a:path>
              <a:path w="1463675" h="228600">
                <a:moveTo>
                  <a:pt x="859458" y="134574"/>
                </a:moveTo>
                <a:lnTo>
                  <a:pt x="730506" y="134574"/>
                </a:lnTo>
                <a:lnTo>
                  <a:pt x="784620" y="134974"/>
                </a:lnTo>
                <a:lnTo>
                  <a:pt x="796777" y="138937"/>
                </a:lnTo>
                <a:lnTo>
                  <a:pt x="803476" y="148346"/>
                </a:lnTo>
                <a:lnTo>
                  <a:pt x="804365" y="164674"/>
                </a:lnTo>
                <a:lnTo>
                  <a:pt x="794667" y="172491"/>
                </a:lnTo>
                <a:lnTo>
                  <a:pt x="777625" y="175097"/>
                </a:lnTo>
                <a:lnTo>
                  <a:pt x="865859" y="175097"/>
                </a:lnTo>
                <a:lnTo>
                  <a:pt x="866500" y="172569"/>
                </a:lnTo>
                <a:lnTo>
                  <a:pt x="867460" y="156729"/>
                </a:lnTo>
                <a:lnTo>
                  <a:pt x="864988" y="145509"/>
                </a:lnTo>
                <a:lnTo>
                  <a:pt x="859458" y="134574"/>
                </a:lnTo>
                <a:close/>
              </a:path>
              <a:path w="1463675" h="228600">
                <a:moveTo>
                  <a:pt x="857160" y="53215"/>
                </a:moveTo>
                <a:lnTo>
                  <a:pt x="730506" y="53215"/>
                </a:lnTo>
                <a:lnTo>
                  <a:pt x="773936" y="53317"/>
                </a:lnTo>
                <a:lnTo>
                  <a:pt x="787033" y="56480"/>
                </a:lnTo>
                <a:lnTo>
                  <a:pt x="794366" y="65301"/>
                </a:lnTo>
                <a:lnTo>
                  <a:pt x="795546" y="81446"/>
                </a:lnTo>
                <a:lnTo>
                  <a:pt x="785987" y="89251"/>
                </a:lnTo>
                <a:lnTo>
                  <a:pt x="768829" y="91853"/>
                </a:lnTo>
                <a:lnTo>
                  <a:pt x="847094" y="91853"/>
                </a:lnTo>
                <a:lnTo>
                  <a:pt x="847273" y="91666"/>
                </a:lnTo>
                <a:lnTo>
                  <a:pt x="853098" y="80767"/>
                </a:lnTo>
                <a:lnTo>
                  <a:pt x="856444" y="67281"/>
                </a:lnTo>
                <a:lnTo>
                  <a:pt x="857160" y="53215"/>
                </a:lnTo>
                <a:close/>
              </a:path>
              <a:path w="1463675" h="228600">
                <a:moveTo>
                  <a:pt x="1059975" y="4212"/>
                </a:moveTo>
                <a:lnTo>
                  <a:pt x="890661" y="4212"/>
                </a:lnTo>
                <a:lnTo>
                  <a:pt x="890661" y="55414"/>
                </a:lnTo>
                <a:lnTo>
                  <a:pt x="992438" y="55414"/>
                </a:lnTo>
                <a:lnTo>
                  <a:pt x="895687" y="224100"/>
                </a:lnTo>
                <a:lnTo>
                  <a:pt x="962910" y="224100"/>
                </a:lnTo>
                <a:lnTo>
                  <a:pt x="1059975" y="50074"/>
                </a:lnTo>
                <a:lnTo>
                  <a:pt x="1059975" y="4212"/>
                </a:lnTo>
                <a:close/>
              </a:path>
              <a:path w="1463675" h="228600">
                <a:moveTo>
                  <a:pt x="1244597" y="53530"/>
                </a:moveTo>
                <a:lnTo>
                  <a:pt x="1168331" y="53530"/>
                </a:lnTo>
                <a:lnTo>
                  <a:pt x="1174195" y="55519"/>
                </a:lnTo>
                <a:lnTo>
                  <a:pt x="1178593" y="59498"/>
                </a:lnTo>
                <a:lnTo>
                  <a:pt x="1183200" y="63477"/>
                </a:lnTo>
                <a:lnTo>
                  <a:pt x="1185503" y="68922"/>
                </a:lnTo>
                <a:lnTo>
                  <a:pt x="1185503" y="82534"/>
                </a:lnTo>
                <a:lnTo>
                  <a:pt x="1157232" y="115413"/>
                </a:lnTo>
                <a:lnTo>
                  <a:pt x="1074931" y="178238"/>
                </a:lnTo>
                <a:lnTo>
                  <a:pt x="1074931" y="224100"/>
                </a:lnTo>
                <a:lnTo>
                  <a:pt x="1248957" y="224100"/>
                </a:lnTo>
                <a:lnTo>
                  <a:pt x="1248957" y="174468"/>
                </a:lnTo>
                <a:lnTo>
                  <a:pt x="1158174" y="174468"/>
                </a:lnTo>
                <a:lnTo>
                  <a:pt x="1205030" y="141309"/>
                </a:lnTo>
                <a:lnTo>
                  <a:pt x="1239649" y="104476"/>
                </a:lnTo>
                <a:lnTo>
                  <a:pt x="1246514" y="64730"/>
                </a:lnTo>
                <a:lnTo>
                  <a:pt x="1244597" y="53530"/>
                </a:lnTo>
                <a:close/>
              </a:path>
              <a:path w="1463675" h="228600">
                <a:moveTo>
                  <a:pt x="1162567" y="473"/>
                </a:moveTo>
                <a:lnTo>
                  <a:pt x="1124538" y="7436"/>
                </a:lnTo>
                <a:lnTo>
                  <a:pt x="1085307" y="36559"/>
                </a:lnTo>
                <a:lnTo>
                  <a:pt x="1076187" y="47561"/>
                </a:lnTo>
                <a:lnTo>
                  <a:pt x="1122352" y="76144"/>
                </a:lnTo>
                <a:lnTo>
                  <a:pt x="1131871" y="66659"/>
                </a:lnTo>
                <a:lnTo>
                  <a:pt x="1140269" y="60126"/>
                </a:lnTo>
                <a:lnTo>
                  <a:pt x="1146970" y="55728"/>
                </a:lnTo>
                <a:lnTo>
                  <a:pt x="1153881" y="53530"/>
                </a:lnTo>
                <a:lnTo>
                  <a:pt x="1244597" y="53530"/>
                </a:lnTo>
                <a:lnTo>
                  <a:pt x="1244299" y="51783"/>
                </a:lnTo>
                <a:lnTo>
                  <a:pt x="1223319" y="19513"/>
                </a:lnTo>
                <a:lnTo>
                  <a:pt x="1177732" y="1221"/>
                </a:lnTo>
                <a:lnTo>
                  <a:pt x="1162567" y="473"/>
                </a:lnTo>
                <a:close/>
              </a:path>
              <a:path w="1463675" h="228600">
                <a:moveTo>
                  <a:pt x="1435666" y="181379"/>
                </a:moveTo>
                <a:lnTo>
                  <a:pt x="1376610" y="181379"/>
                </a:lnTo>
                <a:lnTo>
                  <a:pt x="1376610" y="224100"/>
                </a:lnTo>
                <a:lnTo>
                  <a:pt x="1435666" y="224100"/>
                </a:lnTo>
                <a:lnTo>
                  <a:pt x="1435666" y="181379"/>
                </a:lnTo>
                <a:close/>
              </a:path>
              <a:path w="1463675" h="228600">
                <a:moveTo>
                  <a:pt x="1435666" y="2641"/>
                </a:moveTo>
                <a:lnTo>
                  <a:pt x="1374097" y="2641"/>
                </a:lnTo>
                <a:lnTo>
                  <a:pt x="1260069" y="138344"/>
                </a:lnTo>
                <a:lnTo>
                  <a:pt x="1270121" y="181379"/>
                </a:lnTo>
                <a:lnTo>
                  <a:pt x="1463623" y="181379"/>
                </a:lnTo>
                <a:lnTo>
                  <a:pt x="1463623" y="136145"/>
                </a:lnTo>
                <a:lnTo>
                  <a:pt x="1324151" y="136145"/>
                </a:lnTo>
                <a:lnTo>
                  <a:pt x="1376610" y="73005"/>
                </a:lnTo>
                <a:lnTo>
                  <a:pt x="1435666" y="73005"/>
                </a:lnTo>
                <a:lnTo>
                  <a:pt x="1435666" y="2641"/>
                </a:lnTo>
                <a:close/>
              </a:path>
              <a:path w="1463675" h="228600">
                <a:moveTo>
                  <a:pt x="1435666" y="73005"/>
                </a:moveTo>
                <a:lnTo>
                  <a:pt x="1376610" y="73005"/>
                </a:lnTo>
                <a:lnTo>
                  <a:pt x="1376610" y="136145"/>
                </a:lnTo>
                <a:lnTo>
                  <a:pt x="1463623" y="136145"/>
                </a:lnTo>
                <a:lnTo>
                  <a:pt x="1463623" y="135831"/>
                </a:lnTo>
                <a:lnTo>
                  <a:pt x="1435666" y="135831"/>
                </a:lnTo>
                <a:lnTo>
                  <a:pt x="1435666" y="73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832560" y="4906684"/>
            <a:ext cx="1444625" cy="228600"/>
          </a:xfrm>
          <a:custGeom>
            <a:avLst/>
            <a:gdLst/>
            <a:ahLst/>
            <a:cxnLst/>
            <a:rect l="l" t="t" r="r" b="b"/>
            <a:pathLst>
              <a:path w="1444625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444625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444625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444625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444625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444625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444625" h="228600">
                <a:moveTo>
                  <a:pt x="409009" y="4160"/>
                </a:moveTo>
                <a:lnTo>
                  <a:pt x="232156" y="4160"/>
                </a:lnTo>
                <a:lnTo>
                  <a:pt x="232156" y="224049"/>
                </a:lnTo>
                <a:lnTo>
                  <a:pt x="410580" y="224049"/>
                </a:lnTo>
                <a:lnTo>
                  <a:pt x="410580" y="172218"/>
                </a:lnTo>
                <a:lnTo>
                  <a:pt x="292469" y="172218"/>
                </a:lnTo>
                <a:lnTo>
                  <a:pt x="292469" y="137350"/>
                </a:lnTo>
                <a:lnTo>
                  <a:pt x="398015" y="137350"/>
                </a:lnTo>
                <a:lnTo>
                  <a:pt x="398015" y="89288"/>
                </a:lnTo>
                <a:lnTo>
                  <a:pt x="292469" y="89288"/>
                </a:lnTo>
                <a:lnTo>
                  <a:pt x="292469" y="55991"/>
                </a:lnTo>
                <a:lnTo>
                  <a:pt x="409009" y="55991"/>
                </a:lnTo>
                <a:lnTo>
                  <a:pt x="409009" y="4160"/>
                </a:lnTo>
                <a:close/>
              </a:path>
              <a:path w="1444625" h="228600">
                <a:moveTo>
                  <a:pt x="529619" y="0"/>
                </a:moveTo>
                <a:lnTo>
                  <a:pt x="492611" y="9848"/>
                </a:lnTo>
                <a:lnTo>
                  <a:pt x="461767" y="34947"/>
                </a:lnTo>
                <a:lnTo>
                  <a:pt x="439993" y="77922"/>
                </a:lnTo>
                <a:lnTo>
                  <a:pt x="435186" y="120048"/>
                </a:lnTo>
                <a:lnTo>
                  <a:pt x="436186" y="132609"/>
                </a:lnTo>
                <a:lnTo>
                  <a:pt x="452374" y="179613"/>
                </a:lnTo>
                <a:lnTo>
                  <a:pt x="478423" y="210453"/>
                </a:lnTo>
                <a:lnTo>
                  <a:pt x="526546" y="227659"/>
                </a:lnTo>
                <a:lnTo>
                  <a:pt x="541762" y="228337"/>
                </a:lnTo>
                <a:lnTo>
                  <a:pt x="555404" y="226927"/>
                </a:lnTo>
                <a:lnTo>
                  <a:pt x="591030" y="212931"/>
                </a:lnTo>
                <a:lnTo>
                  <a:pt x="619668" y="182884"/>
                </a:lnTo>
                <a:lnTo>
                  <a:pt x="625025" y="173370"/>
                </a:lnTo>
                <a:lnTo>
                  <a:pt x="528470" y="173370"/>
                </a:lnTo>
                <a:lnTo>
                  <a:pt x="517086" y="167906"/>
                </a:lnTo>
                <a:lnTo>
                  <a:pt x="498683" y="133860"/>
                </a:lnTo>
                <a:lnTo>
                  <a:pt x="496978" y="101951"/>
                </a:lnTo>
                <a:lnTo>
                  <a:pt x="499328" y="89653"/>
                </a:lnTo>
                <a:lnTo>
                  <a:pt x="530407" y="55815"/>
                </a:lnTo>
                <a:lnTo>
                  <a:pt x="547156" y="55543"/>
                </a:lnTo>
                <a:lnTo>
                  <a:pt x="624602" y="55543"/>
                </a:lnTo>
                <a:lnTo>
                  <a:pt x="620497" y="48044"/>
                </a:lnTo>
                <a:lnTo>
                  <a:pt x="593930" y="17098"/>
                </a:lnTo>
                <a:lnTo>
                  <a:pt x="545365" y="604"/>
                </a:lnTo>
                <a:lnTo>
                  <a:pt x="529619" y="0"/>
                </a:lnTo>
                <a:close/>
              </a:path>
              <a:path w="1444625" h="228600">
                <a:moveTo>
                  <a:pt x="624602" y="55543"/>
                </a:moveTo>
                <a:lnTo>
                  <a:pt x="547156" y="55543"/>
                </a:lnTo>
                <a:lnTo>
                  <a:pt x="557745" y="61943"/>
                </a:lnTo>
                <a:lnTo>
                  <a:pt x="567661" y="73735"/>
                </a:lnTo>
                <a:lnTo>
                  <a:pt x="571902" y="82700"/>
                </a:lnTo>
                <a:lnTo>
                  <a:pt x="574868" y="93684"/>
                </a:lnTo>
                <a:lnTo>
                  <a:pt x="576538" y="107521"/>
                </a:lnTo>
                <a:lnTo>
                  <a:pt x="576870" y="124971"/>
                </a:lnTo>
                <a:lnTo>
                  <a:pt x="574692" y="137535"/>
                </a:lnTo>
                <a:lnTo>
                  <a:pt x="544626" y="172529"/>
                </a:lnTo>
                <a:lnTo>
                  <a:pt x="528470" y="173370"/>
                </a:lnTo>
                <a:lnTo>
                  <a:pt x="625025" y="173370"/>
                </a:lnTo>
                <a:lnTo>
                  <a:pt x="636464" y="136469"/>
                </a:lnTo>
                <a:lnTo>
                  <a:pt x="638471" y="106877"/>
                </a:lnTo>
                <a:lnTo>
                  <a:pt x="637361" y="94607"/>
                </a:lnTo>
                <a:lnTo>
                  <a:pt x="635107" y="82682"/>
                </a:lnTo>
                <a:lnTo>
                  <a:pt x="631622" y="71044"/>
                </a:lnTo>
                <a:lnTo>
                  <a:pt x="626770" y="59503"/>
                </a:lnTo>
                <a:lnTo>
                  <a:pt x="624602" y="55543"/>
                </a:lnTo>
                <a:close/>
              </a:path>
              <a:path w="1444625" h="228600">
                <a:moveTo>
                  <a:pt x="689502" y="151171"/>
                </a:moveTo>
                <a:lnTo>
                  <a:pt x="660200" y="198501"/>
                </a:lnTo>
                <a:lnTo>
                  <a:pt x="670096" y="206445"/>
                </a:lnTo>
                <a:lnTo>
                  <a:pt x="680721" y="213168"/>
                </a:lnTo>
                <a:lnTo>
                  <a:pt x="716973" y="226002"/>
                </a:lnTo>
                <a:lnTo>
                  <a:pt x="744789" y="228446"/>
                </a:lnTo>
                <a:lnTo>
                  <a:pt x="748935" y="228383"/>
                </a:lnTo>
                <a:lnTo>
                  <a:pt x="786574" y="220123"/>
                </a:lnTo>
                <a:lnTo>
                  <a:pt x="821870" y="187777"/>
                </a:lnTo>
                <a:lnTo>
                  <a:pt x="826089" y="175898"/>
                </a:lnTo>
                <a:lnTo>
                  <a:pt x="734935" y="175898"/>
                </a:lnTo>
                <a:lnTo>
                  <a:pt x="723082" y="173310"/>
                </a:lnTo>
                <a:lnTo>
                  <a:pt x="711560" y="168326"/>
                </a:lnTo>
                <a:lnTo>
                  <a:pt x="700366" y="160947"/>
                </a:lnTo>
                <a:lnTo>
                  <a:pt x="689502" y="151171"/>
                </a:lnTo>
                <a:close/>
              </a:path>
              <a:path w="1444625" h="228600">
                <a:moveTo>
                  <a:pt x="825205" y="4160"/>
                </a:moveTo>
                <a:lnTo>
                  <a:pt x="666257" y="4160"/>
                </a:lnTo>
                <a:lnTo>
                  <a:pt x="666257" y="53478"/>
                </a:lnTo>
                <a:lnTo>
                  <a:pt x="750443" y="53478"/>
                </a:lnTo>
                <a:lnTo>
                  <a:pt x="699869" y="99026"/>
                </a:lnTo>
                <a:lnTo>
                  <a:pt x="708664" y="130753"/>
                </a:lnTo>
                <a:lnTo>
                  <a:pt x="736468" y="130775"/>
                </a:lnTo>
                <a:lnTo>
                  <a:pt x="750300" y="132433"/>
                </a:lnTo>
                <a:lnTo>
                  <a:pt x="760809" y="136721"/>
                </a:lnTo>
                <a:lnTo>
                  <a:pt x="767092" y="140700"/>
                </a:lnTo>
                <a:lnTo>
                  <a:pt x="770233" y="146250"/>
                </a:lnTo>
                <a:lnTo>
                  <a:pt x="770233" y="160490"/>
                </a:lnTo>
                <a:lnTo>
                  <a:pt x="767615" y="166145"/>
                </a:lnTo>
                <a:lnTo>
                  <a:pt x="760836" y="171450"/>
                </a:lnTo>
                <a:lnTo>
                  <a:pt x="751323" y="175022"/>
                </a:lnTo>
                <a:lnTo>
                  <a:pt x="734935" y="175898"/>
                </a:lnTo>
                <a:lnTo>
                  <a:pt x="826089" y="175898"/>
                </a:lnTo>
                <a:lnTo>
                  <a:pt x="828456" y="162234"/>
                </a:lnTo>
                <a:lnTo>
                  <a:pt x="829054" y="145803"/>
                </a:lnTo>
                <a:lnTo>
                  <a:pt x="826091" y="132738"/>
                </a:lnTo>
                <a:lnTo>
                  <a:pt x="788552" y="97365"/>
                </a:lnTo>
                <a:lnTo>
                  <a:pt x="772746" y="92744"/>
                </a:lnTo>
                <a:lnTo>
                  <a:pt x="825205" y="47824"/>
                </a:lnTo>
                <a:lnTo>
                  <a:pt x="825205" y="4160"/>
                </a:lnTo>
                <a:close/>
              </a:path>
              <a:path w="1444625" h="228600">
                <a:moveTo>
                  <a:pt x="881463" y="152742"/>
                </a:moveTo>
                <a:lnTo>
                  <a:pt x="852043" y="198410"/>
                </a:lnTo>
                <a:lnTo>
                  <a:pt x="862485" y="206379"/>
                </a:lnTo>
                <a:lnTo>
                  <a:pt x="873435" y="213122"/>
                </a:lnTo>
                <a:lnTo>
                  <a:pt x="909334" y="225994"/>
                </a:lnTo>
                <a:lnTo>
                  <a:pt x="935807" y="228446"/>
                </a:lnTo>
                <a:lnTo>
                  <a:pt x="948353" y="227900"/>
                </a:lnTo>
                <a:lnTo>
                  <a:pt x="995650" y="211119"/>
                </a:lnTo>
                <a:lnTo>
                  <a:pt x="1021766" y="176202"/>
                </a:lnTo>
                <a:lnTo>
                  <a:pt x="928199" y="176202"/>
                </a:lnTo>
                <a:lnTo>
                  <a:pt x="916959" y="173713"/>
                </a:lnTo>
                <a:lnTo>
                  <a:pt x="905423" y="168973"/>
                </a:lnTo>
                <a:lnTo>
                  <a:pt x="893591" y="161983"/>
                </a:lnTo>
                <a:lnTo>
                  <a:pt x="881463" y="152742"/>
                </a:lnTo>
                <a:close/>
              </a:path>
              <a:path w="1444625" h="228600">
                <a:moveTo>
                  <a:pt x="1022527" y="124785"/>
                </a:moveTo>
                <a:lnTo>
                  <a:pt x="944498" y="124785"/>
                </a:lnTo>
                <a:lnTo>
                  <a:pt x="952246" y="127088"/>
                </a:lnTo>
                <a:lnTo>
                  <a:pt x="958110" y="131695"/>
                </a:lnTo>
                <a:lnTo>
                  <a:pt x="964183" y="136303"/>
                </a:lnTo>
                <a:lnTo>
                  <a:pt x="967220" y="142480"/>
                </a:lnTo>
                <a:lnTo>
                  <a:pt x="967220" y="158396"/>
                </a:lnTo>
                <a:lnTo>
                  <a:pt x="964288" y="164888"/>
                </a:lnTo>
                <a:lnTo>
                  <a:pt x="955052" y="172003"/>
                </a:lnTo>
                <a:lnTo>
                  <a:pt x="944699" y="175377"/>
                </a:lnTo>
                <a:lnTo>
                  <a:pt x="928199" y="176202"/>
                </a:lnTo>
                <a:lnTo>
                  <a:pt x="1021766" y="176202"/>
                </a:lnTo>
                <a:lnTo>
                  <a:pt x="1023284" y="171528"/>
                </a:lnTo>
                <a:lnTo>
                  <a:pt x="1025545" y="157382"/>
                </a:lnTo>
                <a:lnTo>
                  <a:pt x="1026144" y="140809"/>
                </a:lnTo>
                <a:lnTo>
                  <a:pt x="1023721" y="127790"/>
                </a:lnTo>
                <a:lnTo>
                  <a:pt x="1022527" y="124785"/>
                </a:lnTo>
                <a:close/>
              </a:path>
              <a:path w="1444625" h="228600">
                <a:moveTo>
                  <a:pt x="1016852" y="4160"/>
                </a:moveTo>
                <a:lnTo>
                  <a:pt x="869841" y="4160"/>
                </a:lnTo>
                <a:lnTo>
                  <a:pt x="863558" y="115675"/>
                </a:lnTo>
                <a:lnTo>
                  <a:pt x="910890" y="130005"/>
                </a:lnTo>
                <a:lnTo>
                  <a:pt x="923027" y="126090"/>
                </a:lnTo>
                <a:lnTo>
                  <a:pt x="934865" y="124785"/>
                </a:lnTo>
                <a:lnTo>
                  <a:pt x="1022527" y="124785"/>
                </a:lnTo>
                <a:lnTo>
                  <a:pt x="1019067" y="116080"/>
                </a:lnTo>
                <a:lnTo>
                  <a:pt x="1012036" y="105564"/>
                </a:lnTo>
                <a:lnTo>
                  <a:pt x="1002486" y="96126"/>
                </a:lnTo>
                <a:lnTo>
                  <a:pt x="993554" y="90282"/>
                </a:lnTo>
                <a:lnTo>
                  <a:pt x="987730" y="87718"/>
                </a:lnTo>
                <a:lnTo>
                  <a:pt x="916017" y="87718"/>
                </a:lnTo>
                <a:lnTo>
                  <a:pt x="917902" y="54420"/>
                </a:lnTo>
                <a:lnTo>
                  <a:pt x="1016852" y="54420"/>
                </a:lnTo>
                <a:lnTo>
                  <a:pt x="1016852" y="4160"/>
                </a:lnTo>
                <a:close/>
              </a:path>
              <a:path w="1444625" h="228600">
                <a:moveTo>
                  <a:pt x="940415" y="80550"/>
                </a:moveTo>
                <a:lnTo>
                  <a:pt x="927982" y="83159"/>
                </a:lnTo>
                <a:lnTo>
                  <a:pt x="916017" y="87718"/>
                </a:lnTo>
                <a:lnTo>
                  <a:pt x="987730" y="87718"/>
                </a:lnTo>
                <a:lnTo>
                  <a:pt x="983317" y="85774"/>
                </a:lnTo>
                <a:lnTo>
                  <a:pt x="971339" y="82631"/>
                </a:lnTo>
                <a:lnTo>
                  <a:pt x="957184" y="80880"/>
                </a:lnTo>
                <a:lnTo>
                  <a:pt x="940415" y="80550"/>
                </a:lnTo>
                <a:close/>
              </a:path>
              <a:path w="1444625" h="228600">
                <a:moveTo>
                  <a:pt x="1218170" y="181327"/>
                </a:moveTo>
                <a:lnTo>
                  <a:pt x="1159114" y="181327"/>
                </a:lnTo>
                <a:lnTo>
                  <a:pt x="1159114" y="224049"/>
                </a:lnTo>
                <a:lnTo>
                  <a:pt x="1218170" y="224049"/>
                </a:lnTo>
                <a:lnTo>
                  <a:pt x="1218170" y="181327"/>
                </a:lnTo>
                <a:close/>
              </a:path>
              <a:path w="1444625" h="228600">
                <a:moveTo>
                  <a:pt x="1218170" y="2589"/>
                </a:moveTo>
                <a:lnTo>
                  <a:pt x="1156601" y="2589"/>
                </a:lnTo>
                <a:lnTo>
                  <a:pt x="1042573" y="138292"/>
                </a:lnTo>
                <a:lnTo>
                  <a:pt x="1052625" y="181327"/>
                </a:lnTo>
                <a:lnTo>
                  <a:pt x="1246127" y="181327"/>
                </a:lnTo>
                <a:lnTo>
                  <a:pt x="1246127" y="136093"/>
                </a:lnTo>
                <a:lnTo>
                  <a:pt x="1106655" y="136093"/>
                </a:lnTo>
                <a:lnTo>
                  <a:pt x="1159114" y="72954"/>
                </a:lnTo>
                <a:lnTo>
                  <a:pt x="1218170" y="72954"/>
                </a:lnTo>
                <a:lnTo>
                  <a:pt x="1218170" y="2589"/>
                </a:lnTo>
                <a:close/>
              </a:path>
              <a:path w="1444625" h="228600">
                <a:moveTo>
                  <a:pt x="1218170" y="72954"/>
                </a:moveTo>
                <a:lnTo>
                  <a:pt x="1159114" y="72954"/>
                </a:lnTo>
                <a:lnTo>
                  <a:pt x="1159114" y="136093"/>
                </a:lnTo>
                <a:lnTo>
                  <a:pt x="1246127" y="136093"/>
                </a:lnTo>
                <a:lnTo>
                  <a:pt x="1246127" y="135779"/>
                </a:lnTo>
                <a:lnTo>
                  <a:pt x="1218170" y="135779"/>
                </a:lnTo>
                <a:lnTo>
                  <a:pt x="1218170" y="72954"/>
                </a:lnTo>
                <a:close/>
              </a:path>
              <a:path w="1444625" h="228600">
                <a:moveTo>
                  <a:pt x="1350214" y="438"/>
                </a:moveTo>
                <a:lnTo>
                  <a:pt x="1312667" y="7791"/>
                </a:lnTo>
                <a:lnTo>
                  <a:pt x="1275914" y="40296"/>
                </a:lnTo>
                <a:lnTo>
                  <a:pt x="1271417" y="68231"/>
                </a:lnTo>
                <a:lnTo>
                  <a:pt x="1274054" y="81085"/>
                </a:lnTo>
                <a:lnTo>
                  <a:pt x="1278842" y="92856"/>
                </a:lnTo>
                <a:lnTo>
                  <a:pt x="1285201" y="103828"/>
                </a:lnTo>
                <a:lnTo>
                  <a:pt x="1292547" y="114288"/>
                </a:lnTo>
                <a:lnTo>
                  <a:pt x="1282123" y="121654"/>
                </a:lnTo>
                <a:lnTo>
                  <a:pt x="1274052" y="130773"/>
                </a:lnTo>
                <a:lnTo>
                  <a:pt x="1268356" y="141925"/>
                </a:lnTo>
                <a:lnTo>
                  <a:pt x="1265053" y="155390"/>
                </a:lnTo>
                <a:lnTo>
                  <a:pt x="1264165" y="171449"/>
                </a:lnTo>
                <a:lnTo>
                  <a:pt x="1267210" y="182685"/>
                </a:lnTo>
                <a:lnTo>
                  <a:pt x="1294984" y="213943"/>
                </a:lnTo>
                <a:lnTo>
                  <a:pt x="1342947" y="227231"/>
                </a:lnTo>
                <a:lnTo>
                  <a:pt x="1358541" y="227760"/>
                </a:lnTo>
                <a:lnTo>
                  <a:pt x="1372739" y="226755"/>
                </a:lnTo>
                <a:lnTo>
                  <a:pt x="1419039" y="210227"/>
                </a:lnTo>
                <a:lnTo>
                  <a:pt x="1440731" y="182270"/>
                </a:lnTo>
                <a:lnTo>
                  <a:pt x="1344172" y="182270"/>
                </a:lnTo>
                <a:lnTo>
                  <a:pt x="1336424" y="179861"/>
                </a:lnTo>
                <a:lnTo>
                  <a:pt x="1325115" y="170228"/>
                </a:lnTo>
                <a:lnTo>
                  <a:pt x="1322288" y="164364"/>
                </a:lnTo>
                <a:lnTo>
                  <a:pt x="1322288" y="150124"/>
                </a:lnTo>
                <a:lnTo>
                  <a:pt x="1325220" y="144260"/>
                </a:lnTo>
                <a:lnTo>
                  <a:pt x="1331084" y="139863"/>
                </a:lnTo>
                <a:lnTo>
                  <a:pt x="1336948" y="135255"/>
                </a:lnTo>
                <a:lnTo>
                  <a:pt x="1344591" y="132952"/>
                </a:lnTo>
                <a:lnTo>
                  <a:pt x="1435067" y="132952"/>
                </a:lnTo>
                <a:lnTo>
                  <a:pt x="1429908" y="125465"/>
                </a:lnTo>
                <a:lnTo>
                  <a:pt x="1421098" y="116219"/>
                </a:lnTo>
                <a:lnTo>
                  <a:pt x="1413377" y="105963"/>
                </a:lnTo>
                <a:lnTo>
                  <a:pt x="1423687" y="97115"/>
                </a:lnTo>
                <a:lnTo>
                  <a:pt x="1426344" y="93372"/>
                </a:lnTo>
                <a:lnTo>
                  <a:pt x="1345848" y="93372"/>
                </a:lnTo>
                <a:lnTo>
                  <a:pt x="1339251" y="91068"/>
                </a:lnTo>
                <a:lnTo>
                  <a:pt x="1334225" y="86461"/>
                </a:lnTo>
                <a:lnTo>
                  <a:pt x="1329409" y="81854"/>
                </a:lnTo>
                <a:lnTo>
                  <a:pt x="1327044" y="76200"/>
                </a:lnTo>
                <a:lnTo>
                  <a:pt x="1327000" y="62483"/>
                </a:lnTo>
                <a:lnTo>
                  <a:pt x="1329409" y="56933"/>
                </a:lnTo>
                <a:lnTo>
                  <a:pt x="1339251" y="47928"/>
                </a:lnTo>
                <a:lnTo>
                  <a:pt x="1345848" y="45625"/>
                </a:lnTo>
                <a:lnTo>
                  <a:pt x="1434091" y="45625"/>
                </a:lnTo>
                <a:lnTo>
                  <a:pt x="1430655" y="37049"/>
                </a:lnTo>
                <a:lnTo>
                  <a:pt x="1402425" y="10847"/>
                </a:lnTo>
                <a:lnTo>
                  <a:pt x="1365670" y="1069"/>
                </a:lnTo>
                <a:lnTo>
                  <a:pt x="1350214" y="438"/>
                </a:lnTo>
                <a:close/>
              </a:path>
              <a:path w="1444625" h="228600">
                <a:moveTo>
                  <a:pt x="1435067" y="132952"/>
                </a:moveTo>
                <a:lnTo>
                  <a:pt x="1363229" y="132952"/>
                </a:lnTo>
                <a:lnTo>
                  <a:pt x="1370768" y="135151"/>
                </a:lnTo>
                <a:lnTo>
                  <a:pt x="1376632" y="139548"/>
                </a:lnTo>
                <a:lnTo>
                  <a:pt x="1382705" y="143946"/>
                </a:lnTo>
                <a:lnTo>
                  <a:pt x="1385742" y="149705"/>
                </a:lnTo>
                <a:lnTo>
                  <a:pt x="1385742" y="163946"/>
                </a:lnTo>
                <a:lnTo>
                  <a:pt x="1382915" y="170019"/>
                </a:lnTo>
                <a:lnTo>
                  <a:pt x="1377260" y="175045"/>
                </a:lnTo>
                <a:lnTo>
                  <a:pt x="1371606" y="179861"/>
                </a:lnTo>
                <a:lnTo>
                  <a:pt x="1363858" y="182270"/>
                </a:lnTo>
                <a:lnTo>
                  <a:pt x="1440731" y="182270"/>
                </a:lnTo>
                <a:lnTo>
                  <a:pt x="1443137" y="174875"/>
                </a:lnTo>
                <a:lnTo>
                  <a:pt x="1444452" y="160909"/>
                </a:lnTo>
                <a:lnTo>
                  <a:pt x="1442898" y="149184"/>
                </a:lnTo>
                <a:lnTo>
                  <a:pt x="1438352" y="137718"/>
                </a:lnTo>
                <a:lnTo>
                  <a:pt x="1435067" y="132952"/>
                </a:lnTo>
                <a:close/>
              </a:path>
              <a:path w="1444625" h="228600">
                <a:moveTo>
                  <a:pt x="1434091" y="45625"/>
                </a:moveTo>
                <a:lnTo>
                  <a:pt x="1361973" y="45625"/>
                </a:lnTo>
                <a:lnTo>
                  <a:pt x="1368465" y="47928"/>
                </a:lnTo>
                <a:lnTo>
                  <a:pt x="1378517" y="57143"/>
                </a:lnTo>
                <a:lnTo>
                  <a:pt x="1380982" y="62483"/>
                </a:lnTo>
                <a:lnTo>
                  <a:pt x="1381030" y="76200"/>
                </a:lnTo>
                <a:lnTo>
                  <a:pt x="1378517" y="82168"/>
                </a:lnTo>
                <a:lnTo>
                  <a:pt x="1368674" y="91173"/>
                </a:lnTo>
                <a:lnTo>
                  <a:pt x="1362182" y="93372"/>
                </a:lnTo>
                <a:lnTo>
                  <a:pt x="1426344" y="93372"/>
                </a:lnTo>
                <a:lnTo>
                  <a:pt x="1431051" y="86741"/>
                </a:lnTo>
                <a:lnTo>
                  <a:pt x="1435466" y="74765"/>
                </a:lnTo>
                <a:lnTo>
                  <a:pt x="1436934" y="61112"/>
                </a:lnTo>
                <a:lnTo>
                  <a:pt x="1435266" y="48558"/>
                </a:lnTo>
                <a:lnTo>
                  <a:pt x="1434091" y="45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31512" y="4906633"/>
            <a:ext cx="1467485" cy="228600"/>
          </a:xfrm>
          <a:custGeom>
            <a:avLst/>
            <a:gdLst/>
            <a:ahLst/>
            <a:cxnLst/>
            <a:rect l="l" t="t" r="r" b="b"/>
            <a:pathLst>
              <a:path w="1467484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7484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7484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7484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7484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7484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7484" h="228600">
                <a:moveTo>
                  <a:pt x="323881" y="59498"/>
                </a:moveTo>
                <a:lnTo>
                  <a:pt x="263883" y="59498"/>
                </a:lnTo>
                <a:lnTo>
                  <a:pt x="263883" y="224100"/>
                </a:lnTo>
                <a:lnTo>
                  <a:pt x="323881" y="224100"/>
                </a:lnTo>
                <a:lnTo>
                  <a:pt x="323881" y="59498"/>
                </a:lnTo>
                <a:close/>
              </a:path>
              <a:path w="1467484" h="228600">
                <a:moveTo>
                  <a:pt x="323881" y="2641"/>
                </a:moveTo>
                <a:lnTo>
                  <a:pt x="279589" y="2641"/>
                </a:lnTo>
                <a:lnTo>
                  <a:pt x="215193" y="20860"/>
                </a:lnTo>
                <a:lnTo>
                  <a:pt x="226816" y="67979"/>
                </a:lnTo>
                <a:lnTo>
                  <a:pt x="263883" y="59498"/>
                </a:lnTo>
                <a:lnTo>
                  <a:pt x="323881" y="59498"/>
                </a:lnTo>
                <a:lnTo>
                  <a:pt x="323881" y="2641"/>
                </a:lnTo>
                <a:close/>
              </a:path>
              <a:path w="1467484" h="228600">
                <a:moveTo>
                  <a:pt x="541532" y="4212"/>
                </a:moveTo>
                <a:lnTo>
                  <a:pt x="364678" y="4212"/>
                </a:lnTo>
                <a:lnTo>
                  <a:pt x="364678" y="224100"/>
                </a:lnTo>
                <a:lnTo>
                  <a:pt x="543102" y="224100"/>
                </a:lnTo>
                <a:lnTo>
                  <a:pt x="543102" y="172269"/>
                </a:lnTo>
                <a:lnTo>
                  <a:pt x="424991" y="172269"/>
                </a:lnTo>
                <a:lnTo>
                  <a:pt x="424991" y="137401"/>
                </a:lnTo>
                <a:lnTo>
                  <a:pt x="530537" y="137401"/>
                </a:lnTo>
                <a:lnTo>
                  <a:pt x="530537" y="89340"/>
                </a:lnTo>
                <a:lnTo>
                  <a:pt x="424991" y="89340"/>
                </a:lnTo>
                <a:lnTo>
                  <a:pt x="424991" y="56043"/>
                </a:lnTo>
                <a:lnTo>
                  <a:pt x="541532" y="56043"/>
                </a:lnTo>
                <a:lnTo>
                  <a:pt x="541532" y="4212"/>
                </a:lnTo>
                <a:close/>
              </a:path>
              <a:path w="1467484" h="228600">
                <a:moveTo>
                  <a:pt x="708959" y="2641"/>
                </a:moveTo>
                <a:lnTo>
                  <a:pt x="650217" y="2641"/>
                </a:lnTo>
                <a:lnTo>
                  <a:pt x="556607" y="224100"/>
                </a:lnTo>
                <a:lnTo>
                  <a:pt x="620689" y="224100"/>
                </a:lnTo>
                <a:lnTo>
                  <a:pt x="636395" y="184835"/>
                </a:lnTo>
                <a:lnTo>
                  <a:pt x="785971" y="184835"/>
                </a:lnTo>
                <a:lnTo>
                  <a:pt x="765921" y="137401"/>
                </a:lnTo>
                <a:lnTo>
                  <a:pt x="654301" y="137401"/>
                </a:lnTo>
                <a:lnTo>
                  <a:pt x="679117" y="74890"/>
                </a:lnTo>
                <a:lnTo>
                  <a:pt x="739498" y="74890"/>
                </a:lnTo>
                <a:lnTo>
                  <a:pt x="708959" y="2641"/>
                </a:lnTo>
                <a:close/>
              </a:path>
              <a:path w="1467484" h="228600">
                <a:moveTo>
                  <a:pt x="785971" y="184835"/>
                </a:moveTo>
                <a:lnTo>
                  <a:pt x="721210" y="184835"/>
                </a:lnTo>
                <a:lnTo>
                  <a:pt x="737230" y="224100"/>
                </a:lnTo>
                <a:lnTo>
                  <a:pt x="802568" y="224100"/>
                </a:lnTo>
                <a:lnTo>
                  <a:pt x="785971" y="184835"/>
                </a:lnTo>
                <a:close/>
              </a:path>
              <a:path w="1467484" h="228600">
                <a:moveTo>
                  <a:pt x="739498" y="74890"/>
                </a:moveTo>
                <a:lnTo>
                  <a:pt x="679117" y="74890"/>
                </a:lnTo>
                <a:lnTo>
                  <a:pt x="703618" y="137401"/>
                </a:lnTo>
                <a:lnTo>
                  <a:pt x="765921" y="137401"/>
                </a:lnTo>
                <a:lnTo>
                  <a:pt x="739498" y="74890"/>
                </a:lnTo>
                <a:close/>
              </a:path>
              <a:path w="1467484" h="228600">
                <a:moveTo>
                  <a:pt x="910856" y="0"/>
                </a:moveTo>
                <a:lnTo>
                  <a:pt x="863097" y="13016"/>
                </a:lnTo>
                <a:lnTo>
                  <a:pt x="830123" y="38233"/>
                </a:lnTo>
                <a:lnTo>
                  <a:pt x="807443" y="80532"/>
                </a:lnTo>
                <a:lnTo>
                  <a:pt x="802571" y="123598"/>
                </a:lnTo>
                <a:lnTo>
                  <a:pt x="804023" y="135704"/>
                </a:lnTo>
                <a:lnTo>
                  <a:pt x="823676" y="181255"/>
                </a:lnTo>
                <a:lnTo>
                  <a:pt x="853802" y="211251"/>
                </a:lnTo>
                <a:lnTo>
                  <a:pt x="902024" y="227808"/>
                </a:lnTo>
                <a:lnTo>
                  <a:pt x="915654" y="228498"/>
                </a:lnTo>
                <a:lnTo>
                  <a:pt x="927680" y="228067"/>
                </a:lnTo>
                <a:lnTo>
                  <a:pt x="975893" y="213792"/>
                </a:lnTo>
                <a:lnTo>
                  <a:pt x="1013033" y="178866"/>
                </a:lnTo>
                <a:lnTo>
                  <a:pt x="999446" y="172493"/>
                </a:lnTo>
                <a:lnTo>
                  <a:pt x="910676" y="172493"/>
                </a:lnTo>
                <a:lnTo>
                  <a:pt x="898884" y="169464"/>
                </a:lnTo>
                <a:lnTo>
                  <a:pt x="868262" y="133303"/>
                </a:lnTo>
                <a:lnTo>
                  <a:pt x="866037" y="102385"/>
                </a:lnTo>
                <a:lnTo>
                  <a:pt x="869303" y="90848"/>
                </a:lnTo>
                <a:lnTo>
                  <a:pt x="894566" y="60834"/>
                </a:lnTo>
                <a:lnTo>
                  <a:pt x="921449" y="55541"/>
                </a:lnTo>
                <a:lnTo>
                  <a:pt x="989929" y="55541"/>
                </a:lnTo>
                <a:lnTo>
                  <a:pt x="1005205" y="39437"/>
                </a:lnTo>
                <a:lnTo>
                  <a:pt x="965901" y="9749"/>
                </a:lnTo>
                <a:lnTo>
                  <a:pt x="926329" y="562"/>
                </a:lnTo>
                <a:lnTo>
                  <a:pt x="910856" y="0"/>
                </a:lnTo>
                <a:close/>
              </a:path>
              <a:path w="1467484" h="228600">
                <a:moveTo>
                  <a:pt x="959998" y="153989"/>
                </a:moveTo>
                <a:lnTo>
                  <a:pt x="950684" y="161713"/>
                </a:lnTo>
                <a:lnTo>
                  <a:pt x="938223" y="169396"/>
                </a:lnTo>
                <a:lnTo>
                  <a:pt x="926807" y="171920"/>
                </a:lnTo>
                <a:lnTo>
                  <a:pt x="910676" y="172493"/>
                </a:lnTo>
                <a:lnTo>
                  <a:pt x="999446" y="172493"/>
                </a:lnTo>
                <a:lnTo>
                  <a:pt x="959998" y="153989"/>
                </a:lnTo>
                <a:close/>
              </a:path>
              <a:path w="1467484" h="228600">
                <a:moveTo>
                  <a:pt x="989929" y="55541"/>
                </a:moveTo>
                <a:lnTo>
                  <a:pt x="921449" y="55541"/>
                </a:lnTo>
                <a:lnTo>
                  <a:pt x="933786" y="57750"/>
                </a:lnTo>
                <a:lnTo>
                  <a:pt x="945309" y="62705"/>
                </a:lnTo>
                <a:lnTo>
                  <a:pt x="956019" y="70408"/>
                </a:lnTo>
                <a:lnTo>
                  <a:pt x="965914" y="80859"/>
                </a:lnTo>
                <a:lnTo>
                  <a:pt x="989929" y="55541"/>
                </a:lnTo>
                <a:close/>
              </a:path>
              <a:path w="1467484" h="228600">
                <a:moveTo>
                  <a:pt x="1174013" y="2641"/>
                </a:moveTo>
                <a:lnTo>
                  <a:pt x="1115272" y="2641"/>
                </a:lnTo>
                <a:lnTo>
                  <a:pt x="1021662" y="224100"/>
                </a:lnTo>
                <a:lnTo>
                  <a:pt x="1085744" y="224100"/>
                </a:lnTo>
                <a:lnTo>
                  <a:pt x="1101450" y="184835"/>
                </a:lnTo>
                <a:lnTo>
                  <a:pt x="1251025" y="184835"/>
                </a:lnTo>
                <a:lnTo>
                  <a:pt x="1230976" y="137401"/>
                </a:lnTo>
                <a:lnTo>
                  <a:pt x="1119355" y="137401"/>
                </a:lnTo>
                <a:lnTo>
                  <a:pt x="1144171" y="74890"/>
                </a:lnTo>
                <a:lnTo>
                  <a:pt x="1204553" y="74890"/>
                </a:lnTo>
                <a:lnTo>
                  <a:pt x="1174013" y="2641"/>
                </a:lnTo>
                <a:close/>
              </a:path>
              <a:path w="1467484" h="228600">
                <a:moveTo>
                  <a:pt x="1251025" y="184835"/>
                </a:moveTo>
                <a:lnTo>
                  <a:pt x="1186264" y="184835"/>
                </a:lnTo>
                <a:lnTo>
                  <a:pt x="1202285" y="224100"/>
                </a:lnTo>
                <a:lnTo>
                  <a:pt x="1267623" y="224100"/>
                </a:lnTo>
                <a:lnTo>
                  <a:pt x="1251025" y="184835"/>
                </a:lnTo>
                <a:close/>
              </a:path>
              <a:path w="1467484" h="228600">
                <a:moveTo>
                  <a:pt x="1204553" y="74890"/>
                </a:moveTo>
                <a:lnTo>
                  <a:pt x="1144171" y="74890"/>
                </a:lnTo>
                <a:lnTo>
                  <a:pt x="1168673" y="137401"/>
                </a:lnTo>
                <a:lnTo>
                  <a:pt x="1230976" y="137401"/>
                </a:lnTo>
                <a:lnTo>
                  <a:pt x="1204553" y="74890"/>
                </a:lnTo>
                <a:close/>
              </a:path>
              <a:path w="1467484" h="228600">
                <a:moveTo>
                  <a:pt x="1465812" y="4212"/>
                </a:moveTo>
                <a:lnTo>
                  <a:pt x="1288959" y="4212"/>
                </a:lnTo>
                <a:lnTo>
                  <a:pt x="1288959" y="224100"/>
                </a:lnTo>
                <a:lnTo>
                  <a:pt x="1467383" y="224100"/>
                </a:lnTo>
                <a:lnTo>
                  <a:pt x="1467383" y="172269"/>
                </a:lnTo>
                <a:lnTo>
                  <a:pt x="1349271" y="172269"/>
                </a:lnTo>
                <a:lnTo>
                  <a:pt x="1349271" y="137401"/>
                </a:lnTo>
                <a:lnTo>
                  <a:pt x="1454818" y="137401"/>
                </a:lnTo>
                <a:lnTo>
                  <a:pt x="1454818" y="89340"/>
                </a:lnTo>
                <a:lnTo>
                  <a:pt x="1349271" y="89340"/>
                </a:lnTo>
                <a:lnTo>
                  <a:pt x="1349271" y="56043"/>
                </a:lnTo>
                <a:lnTo>
                  <a:pt x="1465812" y="56043"/>
                </a:lnTo>
                <a:lnTo>
                  <a:pt x="1465812" y="4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9194" y="2879493"/>
            <a:ext cx="11999634" cy="7151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68163" y="1295876"/>
            <a:ext cx="11178492" cy="825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051928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7C3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051928" y="5654278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769153" y="5654278"/>
            <a:ext cx="3277870" cy="1560195"/>
          </a:xfrm>
          <a:custGeom>
            <a:avLst/>
            <a:gdLst/>
            <a:ahLst/>
            <a:cxnLst/>
            <a:rect l="l" t="t" r="r" b="b"/>
            <a:pathLst>
              <a:path w="3277869" h="1560195">
                <a:moveTo>
                  <a:pt x="0" y="0"/>
                </a:moveTo>
                <a:lnTo>
                  <a:pt x="3277387" y="0"/>
                </a:lnTo>
                <a:lnTo>
                  <a:pt x="3277387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E246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769153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EBB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486379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1DAC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5898" y="2921377"/>
            <a:ext cx="11957751" cy="712020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063625" y="4906684"/>
            <a:ext cx="1532890" cy="228600"/>
          </a:xfrm>
          <a:custGeom>
            <a:avLst/>
            <a:gdLst/>
            <a:ahLst/>
            <a:cxnLst/>
            <a:rect l="l" t="t" r="r" b="b"/>
            <a:pathLst>
              <a:path w="1532890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532890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532890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532890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532890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532890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532890" h="228600">
                <a:moveTo>
                  <a:pt x="396444" y="4160"/>
                </a:moveTo>
                <a:lnTo>
                  <a:pt x="227130" y="4160"/>
                </a:lnTo>
                <a:lnTo>
                  <a:pt x="227130" y="55363"/>
                </a:lnTo>
                <a:lnTo>
                  <a:pt x="328907" y="55363"/>
                </a:lnTo>
                <a:lnTo>
                  <a:pt x="232156" y="224049"/>
                </a:lnTo>
                <a:lnTo>
                  <a:pt x="299379" y="224049"/>
                </a:lnTo>
                <a:lnTo>
                  <a:pt x="396444" y="50022"/>
                </a:lnTo>
                <a:lnTo>
                  <a:pt x="396444" y="4160"/>
                </a:lnTo>
                <a:close/>
              </a:path>
              <a:path w="1532890" h="228600">
                <a:moveTo>
                  <a:pt x="509925" y="4160"/>
                </a:moveTo>
                <a:lnTo>
                  <a:pt x="425111" y="4160"/>
                </a:lnTo>
                <a:lnTo>
                  <a:pt x="425111" y="224049"/>
                </a:lnTo>
                <a:lnTo>
                  <a:pt x="518251" y="223832"/>
                </a:lnTo>
                <a:lnTo>
                  <a:pt x="558516" y="217034"/>
                </a:lnTo>
                <a:lnTo>
                  <a:pt x="600628" y="193046"/>
                </a:lnTo>
                <a:lnTo>
                  <a:pt x="619124" y="170019"/>
                </a:lnTo>
                <a:lnTo>
                  <a:pt x="486051" y="170019"/>
                </a:lnTo>
                <a:lnTo>
                  <a:pt x="486051" y="57561"/>
                </a:lnTo>
                <a:lnTo>
                  <a:pt x="618989" y="57561"/>
                </a:lnTo>
                <a:lnTo>
                  <a:pt x="614813" y="50945"/>
                </a:lnTo>
                <a:lnTo>
                  <a:pt x="586261" y="23295"/>
                </a:lnTo>
                <a:lnTo>
                  <a:pt x="538870" y="6286"/>
                </a:lnTo>
                <a:lnTo>
                  <a:pt x="524835" y="4691"/>
                </a:lnTo>
                <a:lnTo>
                  <a:pt x="509925" y="4160"/>
                </a:lnTo>
                <a:close/>
              </a:path>
              <a:path w="1532890" h="228600">
                <a:moveTo>
                  <a:pt x="618989" y="57561"/>
                </a:moveTo>
                <a:lnTo>
                  <a:pt x="486051" y="57561"/>
                </a:lnTo>
                <a:lnTo>
                  <a:pt x="512889" y="57582"/>
                </a:lnTo>
                <a:lnTo>
                  <a:pt x="525448" y="58830"/>
                </a:lnTo>
                <a:lnTo>
                  <a:pt x="559645" y="77627"/>
                </a:lnTo>
                <a:lnTo>
                  <a:pt x="571490" y="114619"/>
                </a:lnTo>
                <a:lnTo>
                  <a:pt x="570243" y="127033"/>
                </a:lnTo>
                <a:lnTo>
                  <a:pt x="548646" y="160060"/>
                </a:lnTo>
                <a:lnTo>
                  <a:pt x="510867" y="170019"/>
                </a:lnTo>
                <a:lnTo>
                  <a:pt x="619124" y="170019"/>
                </a:lnTo>
                <a:lnTo>
                  <a:pt x="633306" y="125192"/>
                </a:lnTo>
                <a:lnTo>
                  <a:pt x="633977" y="110638"/>
                </a:lnTo>
                <a:lnTo>
                  <a:pt x="633045" y="97540"/>
                </a:lnTo>
                <a:lnTo>
                  <a:pt x="630739" y="85087"/>
                </a:lnTo>
                <a:lnTo>
                  <a:pt x="626983" y="73215"/>
                </a:lnTo>
                <a:lnTo>
                  <a:pt x="621700" y="61856"/>
                </a:lnTo>
                <a:lnTo>
                  <a:pt x="618989" y="57561"/>
                </a:lnTo>
                <a:close/>
              </a:path>
              <a:path w="1532890" h="228600">
                <a:moveTo>
                  <a:pt x="825512" y="181327"/>
                </a:moveTo>
                <a:lnTo>
                  <a:pt x="766456" y="181327"/>
                </a:lnTo>
                <a:lnTo>
                  <a:pt x="766456" y="224049"/>
                </a:lnTo>
                <a:lnTo>
                  <a:pt x="825512" y="224049"/>
                </a:lnTo>
                <a:lnTo>
                  <a:pt x="825512" y="181327"/>
                </a:lnTo>
                <a:close/>
              </a:path>
              <a:path w="1532890" h="228600">
                <a:moveTo>
                  <a:pt x="825512" y="2589"/>
                </a:moveTo>
                <a:lnTo>
                  <a:pt x="763943" y="2589"/>
                </a:lnTo>
                <a:lnTo>
                  <a:pt x="649915" y="138292"/>
                </a:lnTo>
                <a:lnTo>
                  <a:pt x="659967" y="181327"/>
                </a:lnTo>
                <a:lnTo>
                  <a:pt x="853469" y="181327"/>
                </a:lnTo>
                <a:lnTo>
                  <a:pt x="853469" y="136093"/>
                </a:lnTo>
                <a:lnTo>
                  <a:pt x="713997" y="136093"/>
                </a:lnTo>
                <a:lnTo>
                  <a:pt x="766456" y="72954"/>
                </a:lnTo>
                <a:lnTo>
                  <a:pt x="825512" y="72954"/>
                </a:lnTo>
                <a:lnTo>
                  <a:pt x="825512" y="2589"/>
                </a:lnTo>
                <a:close/>
              </a:path>
              <a:path w="1532890" h="228600">
                <a:moveTo>
                  <a:pt x="825512" y="72954"/>
                </a:moveTo>
                <a:lnTo>
                  <a:pt x="766456" y="72954"/>
                </a:lnTo>
                <a:lnTo>
                  <a:pt x="766456" y="136093"/>
                </a:lnTo>
                <a:lnTo>
                  <a:pt x="853469" y="136093"/>
                </a:lnTo>
                <a:lnTo>
                  <a:pt x="853469" y="135779"/>
                </a:lnTo>
                <a:lnTo>
                  <a:pt x="825512" y="135779"/>
                </a:lnTo>
                <a:lnTo>
                  <a:pt x="825512" y="72954"/>
                </a:lnTo>
                <a:close/>
              </a:path>
              <a:path w="1532890" h="228600">
                <a:moveTo>
                  <a:pt x="969826" y="0"/>
                </a:moveTo>
                <a:lnTo>
                  <a:pt x="932818" y="9848"/>
                </a:lnTo>
                <a:lnTo>
                  <a:pt x="901974" y="34946"/>
                </a:lnTo>
                <a:lnTo>
                  <a:pt x="880199" y="77922"/>
                </a:lnTo>
                <a:lnTo>
                  <a:pt x="875393" y="120048"/>
                </a:lnTo>
                <a:lnTo>
                  <a:pt x="876392" y="132609"/>
                </a:lnTo>
                <a:lnTo>
                  <a:pt x="892580" y="179613"/>
                </a:lnTo>
                <a:lnTo>
                  <a:pt x="918629" y="210453"/>
                </a:lnTo>
                <a:lnTo>
                  <a:pt x="966753" y="227659"/>
                </a:lnTo>
                <a:lnTo>
                  <a:pt x="981969" y="228337"/>
                </a:lnTo>
                <a:lnTo>
                  <a:pt x="995611" y="226927"/>
                </a:lnTo>
                <a:lnTo>
                  <a:pt x="1031236" y="212931"/>
                </a:lnTo>
                <a:lnTo>
                  <a:pt x="1059875" y="182884"/>
                </a:lnTo>
                <a:lnTo>
                  <a:pt x="1065232" y="173370"/>
                </a:lnTo>
                <a:lnTo>
                  <a:pt x="968677" y="173370"/>
                </a:lnTo>
                <a:lnTo>
                  <a:pt x="957293" y="167906"/>
                </a:lnTo>
                <a:lnTo>
                  <a:pt x="938890" y="133860"/>
                </a:lnTo>
                <a:lnTo>
                  <a:pt x="937185" y="101951"/>
                </a:lnTo>
                <a:lnTo>
                  <a:pt x="939534" y="89653"/>
                </a:lnTo>
                <a:lnTo>
                  <a:pt x="970614" y="55815"/>
                </a:lnTo>
                <a:lnTo>
                  <a:pt x="987363" y="55543"/>
                </a:lnTo>
                <a:lnTo>
                  <a:pt x="1064809" y="55543"/>
                </a:lnTo>
                <a:lnTo>
                  <a:pt x="1060704" y="48044"/>
                </a:lnTo>
                <a:lnTo>
                  <a:pt x="1034136" y="17098"/>
                </a:lnTo>
                <a:lnTo>
                  <a:pt x="985572" y="604"/>
                </a:lnTo>
                <a:lnTo>
                  <a:pt x="969826" y="0"/>
                </a:lnTo>
                <a:close/>
              </a:path>
              <a:path w="1532890" h="228600">
                <a:moveTo>
                  <a:pt x="1064809" y="55543"/>
                </a:moveTo>
                <a:lnTo>
                  <a:pt x="987363" y="55543"/>
                </a:lnTo>
                <a:lnTo>
                  <a:pt x="997951" y="61943"/>
                </a:lnTo>
                <a:lnTo>
                  <a:pt x="1007867" y="73735"/>
                </a:lnTo>
                <a:lnTo>
                  <a:pt x="1012108" y="82700"/>
                </a:lnTo>
                <a:lnTo>
                  <a:pt x="1015075" y="93684"/>
                </a:lnTo>
                <a:lnTo>
                  <a:pt x="1016744" y="107521"/>
                </a:lnTo>
                <a:lnTo>
                  <a:pt x="1017076" y="124971"/>
                </a:lnTo>
                <a:lnTo>
                  <a:pt x="1014898" y="137535"/>
                </a:lnTo>
                <a:lnTo>
                  <a:pt x="984833" y="172529"/>
                </a:lnTo>
                <a:lnTo>
                  <a:pt x="968677" y="173370"/>
                </a:lnTo>
                <a:lnTo>
                  <a:pt x="1065232" y="173370"/>
                </a:lnTo>
                <a:lnTo>
                  <a:pt x="1076670" y="136469"/>
                </a:lnTo>
                <a:lnTo>
                  <a:pt x="1078677" y="106877"/>
                </a:lnTo>
                <a:lnTo>
                  <a:pt x="1077568" y="94607"/>
                </a:lnTo>
                <a:lnTo>
                  <a:pt x="1075314" y="82682"/>
                </a:lnTo>
                <a:lnTo>
                  <a:pt x="1071829" y="71044"/>
                </a:lnTo>
                <a:lnTo>
                  <a:pt x="1066977" y="59503"/>
                </a:lnTo>
                <a:lnTo>
                  <a:pt x="1064809" y="55543"/>
                </a:lnTo>
                <a:close/>
              </a:path>
              <a:path w="1532890" h="228600">
                <a:moveTo>
                  <a:pt x="1224114" y="4160"/>
                </a:moveTo>
                <a:lnTo>
                  <a:pt x="1111342" y="4160"/>
                </a:lnTo>
                <a:lnTo>
                  <a:pt x="1111342" y="224049"/>
                </a:lnTo>
                <a:lnTo>
                  <a:pt x="1229757" y="223980"/>
                </a:lnTo>
                <a:lnTo>
                  <a:pt x="1268080" y="217004"/>
                </a:lnTo>
                <a:lnTo>
                  <a:pt x="1303408" y="185518"/>
                </a:lnTo>
                <a:lnTo>
                  <a:pt x="1306065" y="175045"/>
                </a:lnTo>
                <a:lnTo>
                  <a:pt x="1170712" y="175045"/>
                </a:lnTo>
                <a:lnTo>
                  <a:pt x="1170712" y="134522"/>
                </a:lnTo>
                <a:lnTo>
                  <a:pt x="1299665" y="134522"/>
                </a:lnTo>
                <a:lnTo>
                  <a:pt x="1299492" y="134181"/>
                </a:lnTo>
                <a:lnTo>
                  <a:pt x="1289631" y="121937"/>
                </a:lnTo>
                <a:lnTo>
                  <a:pt x="1279362" y="114248"/>
                </a:lnTo>
                <a:lnTo>
                  <a:pt x="1268513" y="107113"/>
                </a:lnTo>
                <a:lnTo>
                  <a:pt x="1279205" y="100291"/>
                </a:lnTo>
                <a:lnTo>
                  <a:pt x="1287301" y="91801"/>
                </a:lnTo>
                <a:lnTo>
                  <a:pt x="1170712" y="91801"/>
                </a:lnTo>
                <a:lnTo>
                  <a:pt x="1170712" y="53164"/>
                </a:lnTo>
                <a:lnTo>
                  <a:pt x="1297367" y="53164"/>
                </a:lnTo>
                <a:lnTo>
                  <a:pt x="1297488" y="50791"/>
                </a:lnTo>
                <a:lnTo>
                  <a:pt x="1275574" y="16955"/>
                </a:lnTo>
                <a:lnTo>
                  <a:pt x="1239454" y="4960"/>
                </a:lnTo>
                <a:lnTo>
                  <a:pt x="1224114" y="4160"/>
                </a:lnTo>
                <a:close/>
              </a:path>
              <a:path w="1532890" h="228600">
                <a:moveTo>
                  <a:pt x="1299665" y="134522"/>
                </a:moveTo>
                <a:lnTo>
                  <a:pt x="1170712" y="134522"/>
                </a:lnTo>
                <a:lnTo>
                  <a:pt x="1224827" y="134922"/>
                </a:lnTo>
                <a:lnTo>
                  <a:pt x="1236983" y="138885"/>
                </a:lnTo>
                <a:lnTo>
                  <a:pt x="1243683" y="148294"/>
                </a:lnTo>
                <a:lnTo>
                  <a:pt x="1244572" y="164622"/>
                </a:lnTo>
                <a:lnTo>
                  <a:pt x="1234873" y="172439"/>
                </a:lnTo>
                <a:lnTo>
                  <a:pt x="1217831" y="175045"/>
                </a:lnTo>
                <a:lnTo>
                  <a:pt x="1306065" y="175045"/>
                </a:lnTo>
                <a:lnTo>
                  <a:pt x="1306707" y="172517"/>
                </a:lnTo>
                <a:lnTo>
                  <a:pt x="1307667" y="156677"/>
                </a:lnTo>
                <a:lnTo>
                  <a:pt x="1305195" y="145457"/>
                </a:lnTo>
                <a:lnTo>
                  <a:pt x="1299665" y="134522"/>
                </a:lnTo>
                <a:close/>
              </a:path>
              <a:path w="1532890" h="228600">
                <a:moveTo>
                  <a:pt x="1297367" y="53164"/>
                </a:moveTo>
                <a:lnTo>
                  <a:pt x="1170712" y="53164"/>
                </a:lnTo>
                <a:lnTo>
                  <a:pt x="1214142" y="53266"/>
                </a:lnTo>
                <a:lnTo>
                  <a:pt x="1227240" y="56428"/>
                </a:lnTo>
                <a:lnTo>
                  <a:pt x="1234572" y="65249"/>
                </a:lnTo>
                <a:lnTo>
                  <a:pt x="1235753" y="81394"/>
                </a:lnTo>
                <a:lnTo>
                  <a:pt x="1226194" y="89199"/>
                </a:lnTo>
                <a:lnTo>
                  <a:pt x="1209036" y="91801"/>
                </a:lnTo>
                <a:lnTo>
                  <a:pt x="1287301" y="91801"/>
                </a:lnTo>
                <a:lnTo>
                  <a:pt x="1287479" y="91614"/>
                </a:lnTo>
                <a:lnTo>
                  <a:pt x="1293304" y="80715"/>
                </a:lnTo>
                <a:lnTo>
                  <a:pt x="1296650" y="67229"/>
                </a:lnTo>
                <a:lnTo>
                  <a:pt x="1297367" y="53164"/>
                </a:lnTo>
                <a:close/>
              </a:path>
              <a:path w="1532890" h="228600">
                <a:moveTo>
                  <a:pt x="1423837" y="0"/>
                </a:moveTo>
                <a:lnTo>
                  <a:pt x="1386829" y="9848"/>
                </a:lnTo>
                <a:lnTo>
                  <a:pt x="1355985" y="34947"/>
                </a:lnTo>
                <a:lnTo>
                  <a:pt x="1334210" y="77922"/>
                </a:lnTo>
                <a:lnTo>
                  <a:pt x="1329404" y="120048"/>
                </a:lnTo>
                <a:lnTo>
                  <a:pt x="1330403" y="132609"/>
                </a:lnTo>
                <a:lnTo>
                  <a:pt x="1346591" y="179613"/>
                </a:lnTo>
                <a:lnTo>
                  <a:pt x="1372640" y="210453"/>
                </a:lnTo>
                <a:lnTo>
                  <a:pt x="1420764" y="227659"/>
                </a:lnTo>
                <a:lnTo>
                  <a:pt x="1435980" y="228337"/>
                </a:lnTo>
                <a:lnTo>
                  <a:pt x="1449622" y="226927"/>
                </a:lnTo>
                <a:lnTo>
                  <a:pt x="1485247" y="212931"/>
                </a:lnTo>
                <a:lnTo>
                  <a:pt x="1513886" y="182884"/>
                </a:lnTo>
                <a:lnTo>
                  <a:pt x="1519243" y="173370"/>
                </a:lnTo>
                <a:lnTo>
                  <a:pt x="1422688" y="173370"/>
                </a:lnTo>
                <a:lnTo>
                  <a:pt x="1411304" y="167906"/>
                </a:lnTo>
                <a:lnTo>
                  <a:pt x="1392901" y="133860"/>
                </a:lnTo>
                <a:lnTo>
                  <a:pt x="1391196" y="101951"/>
                </a:lnTo>
                <a:lnTo>
                  <a:pt x="1393545" y="89653"/>
                </a:lnTo>
                <a:lnTo>
                  <a:pt x="1424625" y="55815"/>
                </a:lnTo>
                <a:lnTo>
                  <a:pt x="1441374" y="55543"/>
                </a:lnTo>
                <a:lnTo>
                  <a:pt x="1518820" y="55543"/>
                </a:lnTo>
                <a:lnTo>
                  <a:pt x="1514715" y="48044"/>
                </a:lnTo>
                <a:lnTo>
                  <a:pt x="1488147" y="17098"/>
                </a:lnTo>
                <a:lnTo>
                  <a:pt x="1439583" y="604"/>
                </a:lnTo>
                <a:lnTo>
                  <a:pt x="1423837" y="0"/>
                </a:lnTo>
                <a:close/>
              </a:path>
              <a:path w="1532890" h="228600">
                <a:moveTo>
                  <a:pt x="1518820" y="55543"/>
                </a:moveTo>
                <a:lnTo>
                  <a:pt x="1441374" y="55543"/>
                </a:lnTo>
                <a:lnTo>
                  <a:pt x="1451962" y="61943"/>
                </a:lnTo>
                <a:lnTo>
                  <a:pt x="1461879" y="73735"/>
                </a:lnTo>
                <a:lnTo>
                  <a:pt x="1466119" y="82700"/>
                </a:lnTo>
                <a:lnTo>
                  <a:pt x="1469086" y="93684"/>
                </a:lnTo>
                <a:lnTo>
                  <a:pt x="1470756" y="107521"/>
                </a:lnTo>
                <a:lnTo>
                  <a:pt x="1471088" y="124971"/>
                </a:lnTo>
                <a:lnTo>
                  <a:pt x="1468909" y="137535"/>
                </a:lnTo>
                <a:lnTo>
                  <a:pt x="1438844" y="172529"/>
                </a:lnTo>
                <a:lnTo>
                  <a:pt x="1422688" y="173370"/>
                </a:lnTo>
                <a:lnTo>
                  <a:pt x="1519243" y="173370"/>
                </a:lnTo>
                <a:lnTo>
                  <a:pt x="1530681" y="136469"/>
                </a:lnTo>
                <a:lnTo>
                  <a:pt x="1532688" y="106877"/>
                </a:lnTo>
                <a:lnTo>
                  <a:pt x="1531579" y="94607"/>
                </a:lnTo>
                <a:lnTo>
                  <a:pt x="1529325" y="82682"/>
                </a:lnTo>
                <a:lnTo>
                  <a:pt x="1525840" y="71044"/>
                </a:lnTo>
                <a:lnTo>
                  <a:pt x="1520988" y="59503"/>
                </a:lnTo>
                <a:lnTo>
                  <a:pt x="1518820" y="555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220668" y="7642175"/>
            <a:ext cx="1200150" cy="221615"/>
          </a:xfrm>
          <a:custGeom>
            <a:avLst/>
            <a:gdLst/>
            <a:ahLst/>
            <a:cxnLst/>
            <a:rect l="l" t="t" r="r" b="b"/>
            <a:pathLst>
              <a:path w="1200150" h="221615">
                <a:moveTo>
                  <a:pt x="70050" y="179052"/>
                </a:moveTo>
                <a:lnTo>
                  <a:pt x="24501" y="179052"/>
                </a:lnTo>
                <a:lnTo>
                  <a:pt x="17276" y="221459"/>
                </a:lnTo>
                <a:lnTo>
                  <a:pt x="62825" y="221459"/>
                </a:lnTo>
                <a:lnTo>
                  <a:pt x="70050" y="179052"/>
                </a:lnTo>
                <a:close/>
              </a:path>
              <a:path w="1200150" h="221615">
                <a:moveTo>
                  <a:pt x="155492" y="179052"/>
                </a:moveTo>
                <a:lnTo>
                  <a:pt x="109944" y="179052"/>
                </a:lnTo>
                <a:lnTo>
                  <a:pt x="102405" y="221459"/>
                </a:lnTo>
                <a:lnTo>
                  <a:pt x="147953" y="221459"/>
                </a:lnTo>
                <a:lnTo>
                  <a:pt x="155492" y="179052"/>
                </a:lnTo>
                <a:close/>
              </a:path>
              <a:path w="1200150" h="221615">
                <a:moveTo>
                  <a:pt x="203239" y="42721"/>
                </a:moveTo>
                <a:lnTo>
                  <a:pt x="10366" y="42721"/>
                </a:lnTo>
                <a:lnTo>
                  <a:pt x="10366" y="93295"/>
                </a:lnTo>
                <a:lnTo>
                  <a:pt x="39265" y="93295"/>
                </a:lnTo>
                <a:lnTo>
                  <a:pt x="33297" y="128477"/>
                </a:lnTo>
                <a:lnTo>
                  <a:pt x="0" y="128477"/>
                </a:lnTo>
                <a:lnTo>
                  <a:pt x="0" y="179052"/>
                </a:lnTo>
                <a:lnTo>
                  <a:pt x="192873" y="179052"/>
                </a:lnTo>
                <a:lnTo>
                  <a:pt x="192873" y="129734"/>
                </a:lnTo>
                <a:lnTo>
                  <a:pt x="77275" y="129734"/>
                </a:lnTo>
                <a:lnTo>
                  <a:pt x="83871" y="92039"/>
                </a:lnTo>
                <a:lnTo>
                  <a:pt x="203239" y="92039"/>
                </a:lnTo>
                <a:lnTo>
                  <a:pt x="203239" y="42721"/>
                </a:lnTo>
                <a:close/>
              </a:path>
              <a:path w="1200150" h="221615">
                <a:moveTo>
                  <a:pt x="203239" y="92039"/>
                </a:moveTo>
                <a:lnTo>
                  <a:pt x="125650" y="92039"/>
                </a:lnTo>
                <a:lnTo>
                  <a:pt x="119368" y="129734"/>
                </a:lnTo>
                <a:lnTo>
                  <a:pt x="192873" y="129734"/>
                </a:lnTo>
                <a:lnTo>
                  <a:pt x="192873" y="128477"/>
                </a:lnTo>
                <a:lnTo>
                  <a:pt x="163974" y="128477"/>
                </a:lnTo>
                <a:lnTo>
                  <a:pt x="169942" y="93295"/>
                </a:lnTo>
                <a:lnTo>
                  <a:pt x="203239" y="93295"/>
                </a:lnTo>
                <a:lnTo>
                  <a:pt x="203239" y="92039"/>
                </a:lnTo>
                <a:close/>
              </a:path>
              <a:path w="1200150" h="221615">
                <a:moveTo>
                  <a:pt x="100520" y="1570"/>
                </a:moveTo>
                <a:lnTo>
                  <a:pt x="54972" y="1570"/>
                </a:lnTo>
                <a:lnTo>
                  <a:pt x="48061" y="42721"/>
                </a:lnTo>
                <a:lnTo>
                  <a:pt x="93295" y="42721"/>
                </a:lnTo>
                <a:lnTo>
                  <a:pt x="100520" y="1570"/>
                </a:lnTo>
                <a:close/>
              </a:path>
              <a:path w="1200150" h="221615">
                <a:moveTo>
                  <a:pt x="185648" y="1570"/>
                </a:moveTo>
                <a:lnTo>
                  <a:pt x="140100" y="1570"/>
                </a:lnTo>
                <a:lnTo>
                  <a:pt x="133189" y="42721"/>
                </a:lnTo>
                <a:lnTo>
                  <a:pt x="178738" y="42721"/>
                </a:lnTo>
                <a:lnTo>
                  <a:pt x="185648" y="1570"/>
                </a:lnTo>
                <a:close/>
              </a:path>
              <a:path w="1200150" h="221615">
                <a:moveTo>
                  <a:pt x="408067" y="1570"/>
                </a:moveTo>
                <a:lnTo>
                  <a:pt x="232156" y="1570"/>
                </a:lnTo>
                <a:lnTo>
                  <a:pt x="232156" y="221459"/>
                </a:lnTo>
                <a:lnTo>
                  <a:pt x="293097" y="221459"/>
                </a:lnTo>
                <a:lnTo>
                  <a:pt x="293097" y="142927"/>
                </a:lnTo>
                <a:lnTo>
                  <a:pt x="397073" y="142927"/>
                </a:lnTo>
                <a:lnTo>
                  <a:pt x="397073" y="92353"/>
                </a:lnTo>
                <a:lnTo>
                  <a:pt x="293097" y="92353"/>
                </a:lnTo>
                <a:lnTo>
                  <a:pt x="293097" y="54972"/>
                </a:lnTo>
                <a:lnTo>
                  <a:pt x="408067" y="54972"/>
                </a:lnTo>
                <a:lnTo>
                  <a:pt x="408067" y="1570"/>
                </a:lnTo>
                <a:close/>
              </a:path>
              <a:path w="1200150" h="221615">
                <a:moveTo>
                  <a:pt x="527573" y="56856"/>
                </a:moveTo>
                <a:lnTo>
                  <a:pt x="467574" y="56856"/>
                </a:lnTo>
                <a:lnTo>
                  <a:pt x="467574" y="221459"/>
                </a:lnTo>
                <a:lnTo>
                  <a:pt x="527573" y="221459"/>
                </a:lnTo>
                <a:lnTo>
                  <a:pt x="527573" y="56856"/>
                </a:lnTo>
                <a:close/>
              </a:path>
              <a:path w="1200150" h="221615">
                <a:moveTo>
                  <a:pt x="527573" y="0"/>
                </a:moveTo>
                <a:lnTo>
                  <a:pt x="483281" y="0"/>
                </a:lnTo>
                <a:lnTo>
                  <a:pt x="418885" y="18219"/>
                </a:lnTo>
                <a:lnTo>
                  <a:pt x="430507" y="65338"/>
                </a:lnTo>
                <a:lnTo>
                  <a:pt x="467574" y="56856"/>
                </a:lnTo>
                <a:lnTo>
                  <a:pt x="527573" y="56856"/>
                </a:lnTo>
                <a:lnTo>
                  <a:pt x="527573" y="0"/>
                </a:lnTo>
                <a:close/>
              </a:path>
              <a:path w="1200150" h="221615">
                <a:moveTo>
                  <a:pt x="744281" y="1570"/>
                </a:moveTo>
                <a:lnTo>
                  <a:pt x="568370" y="1570"/>
                </a:lnTo>
                <a:lnTo>
                  <a:pt x="568370" y="221459"/>
                </a:lnTo>
                <a:lnTo>
                  <a:pt x="629310" y="221459"/>
                </a:lnTo>
                <a:lnTo>
                  <a:pt x="629310" y="142927"/>
                </a:lnTo>
                <a:lnTo>
                  <a:pt x="733286" y="142927"/>
                </a:lnTo>
                <a:lnTo>
                  <a:pt x="733286" y="92353"/>
                </a:lnTo>
                <a:lnTo>
                  <a:pt x="629310" y="92353"/>
                </a:lnTo>
                <a:lnTo>
                  <a:pt x="629310" y="54972"/>
                </a:lnTo>
                <a:lnTo>
                  <a:pt x="744281" y="54972"/>
                </a:lnTo>
                <a:lnTo>
                  <a:pt x="744281" y="1570"/>
                </a:lnTo>
                <a:close/>
              </a:path>
              <a:path w="1200150" h="221615">
                <a:moveTo>
                  <a:pt x="863786" y="56856"/>
                </a:moveTo>
                <a:lnTo>
                  <a:pt x="803788" y="56856"/>
                </a:lnTo>
                <a:lnTo>
                  <a:pt x="803788" y="221459"/>
                </a:lnTo>
                <a:lnTo>
                  <a:pt x="863786" y="221459"/>
                </a:lnTo>
                <a:lnTo>
                  <a:pt x="863786" y="56856"/>
                </a:lnTo>
                <a:close/>
              </a:path>
              <a:path w="1200150" h="221615">
                <a:moveTo>
                  <a:pt x="863786" y="0"/>
                </a:moveTo>
                <a:lnTo>
                  <a:pt x="819494" y="0"/>
                </a:lnTo>
                <a:lnTo>
                  <a:pt x="755098" y="18219"/>
                </a:lnTo>
                <a:lnTo>
                  <a:pt x="766721" y="65338"/>
                </a:lnTo>
                <a:lnTo>
                  <a:pt x="803788" y="56856"/>
                </a:lnTo>
                <a:lnTo>
                  <a:pt x="863786" y="56856"/>
                </a:lnTo>
                <a:lnTo>
                  <a:pt x="863786" y="0"/>
                </a:lnTo>
                <a:close/>
              </a:path>
              <a:path w="1200150" h="221615">
                <a:moveTo>
                  <a:pt x="1080494" y="1570"/>
                </a:moveTo>
                <a:lnTo>
                  <a:pt x="904583" y="1570"/>
                </a:lnTo>
                <a:lnTo>
                  <a:pt x="904583" y="221459"/>
                </a:lnTo>
                <a:lnTo>
                  <a:pt x="965524" y="221459"/>
                </a:lnTo>
                <a:lnTo>
                  <a:pt x="965524" y="142927"/>
                </a:lnTo>
                <a:lnTo>
                  <a:pt x="1069500" y="142927"/>
                </a:lnTo>
                <a:lnTo>
                  <a:pt x="1069500" y="92353"/>
                </a:lnTo>
                <a:lnTo>
                  <a:pt x="965524" y="92353"/>
                </a:lnTo>
                <a:lnTo>
                  <a:pt x="965524" y="54972"/>
                </a:lnTo>
                <a:lnTo>
                  <a:pt x="1080494" y="54972"/>
                </a:lnTo>
                <a:lnTo>
                  <a:pt x="1080494" y="1570"/>
                </a:lnTo>
                <a:close/>
              </a:path>
              <a:path w="1200150" h="221615">
                <a:moveTo>
                  <a:pt x="1200000" y="56856"/>
                </a:moveTo>
                <a:lnTo>
                  <a:pt x="1140002" y="56856"/>
                </a:lnTo>
                <a:lnTo>
                  <a:pt x="1140002" y="221459"/>
                </a:lnTo>
                <a:lnTo>
                  <a:pt x="1200000" y="221459"/>
                </a:lnTo>
                <a:lnTo>
                  <a:pt x="1200000" y="56856"/>
                </a:lnTo>
                <a:close/>
              </a:path>
              <a:path w="1200150" h="221615">
                <a:moveTo>
                  <a:pt x="1200000" y="0"/>
                </a:moveTo>
                <a:lnTo>
                  <a:pt x="1155708" y="0"/>
                </a:lnTo>
                <a:lnTo>
                  <a:pt x="1091312" y="18219"/>
                </a:lnTo>
                <a:lnTo>
                  <a:pt x="1102935" y="65338"/>
                </a:lnTo>
                <a:lnTo>
                  <a:pt x="1140002" y="56856"/>
                </a:lnTo>
                <a:lnTo>
                  <a:pt x="1200000" y="56856"/>
                </a:lnTo>
                <a:lnTo>
                  <a:pt x="120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691173" y="7639585"/>
            <a:ext cx="1444625" cy="228600"/>
          </a:xfrm>
          <a:custGeom>
            <a:avLst/>
            <a:gdLst/>
            <a:ahLst/>
            <a:cxnLst/>
            <a:rect l="l" t="t" r="r" b="b"/>
            <a:pathLst>
              <a:path w="1444625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444625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444625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444625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444625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444625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444625" h="228600">
                <a:moveTo>
                  <a:pt x="409009" y="4160"/>
                </a:moveTo>
                <a:lnTo>
                  <a:pt x="232156" y="4160"/>
                </a:lnTo>
                <a:lnTo>
                  <a:pt x="232156" y="224049"/>
                </a:lnTo>
                <a:lnTo>
                  <a:pt x="410580" y="224049"/>
                </a:lnTo>
                <a:lnTo>
                  <a:pt x="410580" y="172218"/>
                </a:lnTo>
                <a:lnTo>
                  <a:pt x="292469" y="172218"/>
                </a:lnTo>
                <a:lnTo>
                  <a:pt x="292469" y="137350"/>
                </a:lnTo>
                <a:lnTo>
                  <a:pt x="398015" y="137350"/>
                </a:lnTo>
                <a:lnTo>
                  <a:pt x="398015" y="89288"/>
                </a:lnTo>
                <a:lnTo>
                  <a:pt x="292469" y="89288"/>
                </a:lnTo>
                <a:lnTo>
                  <a:pt x="292469" y="55991"/>
                </a:lnTo>
                <a:lnTo>
                  <a:pt x="409009" y="55991"/>
                </a:lnTo>
                <a:lnTo>
                  <a:pt x="409009" y="4160"/>
                </a:lnTo>
                <a:close/>
              </a:path>
              <a:path w="1444625" h="228600">
                <a:moveTo>
                  <a:pt x="529619" y="0"/>
                </a:moveTo>
                <a:lnTo>
                  <a:pt x="492611" y="9848"/>
                </a:lnTo>
                <a:lnTo>
                  <a:pt x="461767" y="34947"/>
                </a:lnTo>
                <a:lnTo>
                  <a:pt x="439993" y="77922"/>
                </a:lnTo>
                <a:lnTo>
                  <a:pt x="435186" y="120048"/>
                </a:lnTo>
                <a:lnTo>
                  <a:pt x="436186" y="132609"/>
                </a:lnTo>
                <a:lnTo>
                  <a:pt x="452374" y="179613"/>
                </a:lnTo>
                <a:lnTo>
                  <a:pt x="478423" y="210453"/>
                </a:lnTo>
                <a:lnTo>
                  <a:pt x="526546" y="227659"/>
                </a:lnTo>
                <a:lnTo>
                  <a:pt x="541762" y="228337"/>
                </a:lnTo>
                <a:lnTo>
                  <a:pt x="555404" y="226927"/>
                </a:lnTo>
                <a:lnTo>
                  <a:pt x="591030" y="212931"/>
                </a:lnTo>
                <a:lnTo>
                  <a:pt x="619668" y="182884"/>
                </a:lnTo>
                <a:lnTo>
                  <a:pt x="625025" y="173370"/>
                </a:lnTo>
                <a:lnTo>
                  <a:pt x="528470" y="173370"/>
                </a:lnTo>
                <a:lnTo>
                  <a:pt x="517086" y="167906"/>
                </a:lnTo>
                <a:lnTo>
                  <a:pt x="498683" y="133860"/>
                </a:lnTo>
                <a:lnTo>
                  <a:pt x="496978" y="101951"/>
                </a:lnTo>
                <a:lnTo>
                  <a:pt x="499328" y="89653"/>
                </a:lnTo>
                <a:lnTo>
                  <a:pt x="530407" y="55815"/>
                </a:lnTo>
                <a:lnTo>
                  <a:pt x="547156" y="55543"/>
                </a:lnTo>
                <a:lnTo>
                  <a:pt x="624602" y="55543"/>
                </a:lnTo>
                <a:lnTo>
                  <a:pt x="620497" y="48044"/>
                </a:lnTo>
                <a:lnTo>
                  <a:pt x="593930" y="17098"/>
                </a:lnTo>
                <a:lnTo>
                  <a:pt x="545365" y="604"/>
                </a:lnTo>
                <a:lnTo>
                  <a:pt x="529619" y="0"/>
                </a:lnTo>
                <a:close/>
              </a:path>
              <a:path w="1444625" h="228600">
                <a:moveTo>
                  <a:pt x="624602" y="55543"/>
                </a:moveTo>
                <a:lnTo>
                  <a:pt x="547156" y="55543"/>
                </a:lnTo>
                <a:lnTo>
                  <a:pt x="557745" y="61943"/>
                </a:lnTo>
                <a:lnTo>
                  <a:pt x="567661" y="73735"/>
                </a:lnTo>
                <a:lnTo>
                  <a:pt x="571902" y="82700"/>
                </a:lnTo>
                <a:lnTo>
                  <a:pt x="574868" y="93684"/>
                </a:lnTo>
                <a:lnTo>
                  <a:pt x="576538" y="107521"/>
                </a:lnTo>
                <a:lnTo>
                  <a:pt x="576870" y="124971"/>
                </a:lnTo>
                <a:lnTo>
                  <a:pt x="574692" y="137535"/>
                </a:lnTo>
                <a:lnTo>
                  <a:pt x="544626" y="172529"/>
                </a:lnTo>
                <a:lnTo>
                  <a:pt x="528470" y="173370"/>
                </a:lnTo>
                <a:lnTo>
                  <a:pt x="625025" y="173370"/>
                </a:lnTo>
                <a:lnTo>
                  <a:pt x="636464" y="136469"/>
                </a:lnTo>
                <a:lnTo>
                  <a:pt x="638471" y="106877"/>
                </a:lnTo>
                <a:lnTo>
                  <a:pt x="637361" y="94607"/>
                </a:lnTo>
                <a:lnTo>
                  <a:pt x="635107" y="82682"/>
                </a:lnTo>
                <a:lnTo>
                  <a:pt x="631622" y="71044"/>
                </a:lnTo>
                <a:lnTo>
                  <a:pt x="626770" y="59503"/>
                </a:lnTo>
                <a:lnTo>
                  <a:pt x="624602" y="55543"/>
                </a:lnTo>
                <a:close/>
              </a:path>
              <a:path w="1444625" h="228600">
                <a:moveTo>
                  <a:pt x="689502" y="151171"/>
                </a:moveTo>
                <a:lnTo>
                  <a:pt x="660200" y="198501"/>
                </a:lnTo>
                <a:lnTo>
                  <a:pt x="670096" y="206445"/>
                </a:lnTo>
                <a:lnTo>
                  <a:pt x="680721" y="213168"/>
                </a:lnTo>
                <a:lnTo>
                  <a:pt x="716973" y="226002"/>
                </a:lnTo>
                <a:lnTo>
                  <a:pt x="744789" y="228446"/>
                </a:lnTo>
                <a:lnTo>
                  <a:pt x="748935" y="228383"/>
                </a:lnTo>
                <a:lnTo>
                  <a:pt x="786574" y="220123"/>
                </a:lnTo>
                <a:lnTo>
                  <a:pt x="821870" y="187777"/>
                </a:lnTo>
                <a:lnTo>
                  <a:pt x="826089" y="175898"/>
                </a:lnTo>
                <a:lnTo>
                  <a:pt x="734935" y="175898"/>
                </a:lnTo>
                <a:lnTo>
                  <a:pt x="723082" y="173310"/>
                </a:lnTo>
                <a:lnTo>
                  <a:pt x="711560" y="168326"/>
                </a:lnTo>
                <a:lnTo>
                  <a:pt x="700366" y="160947"/>
                </a:lnTo>
                <a:lnTo>
                  <a:pt x="689502" y="151171"/>
                </a:lnTo>
                <a:close/>
              </a:path>
              <a:path w="1444625" h="228600">
                <a:moveTo>
                  <a:pt x="825205" y="4160"/>
                </a:moveTo>
                <a:lnTo>
                  <a:pt x="666257" y="4160"/>
                </a:lnTo>
                <a:lnTo>
                  <a:pt x="666257" y="53478"/>
                </a:lnTo>
                <a:lnTo>
                  <a:pt x="750443" y="53478"/>
                </a:lnTo>
                <a:lnTo>
                  <a:pt x="699869" y="99026"/>
                </a:lnTo>
                <a:lnTo>
                  <a:pt x="708664" y="130753"/>
                </a:lnTo>
                <a:lnTo>
                  <a:pt x="736468" y="130775"/>
                </a:lnTo>
                <a:lnTo>
                  <a:pt x="750300" y="132433"/>
                </a:lnTo>
                <a:lnTo>
                  <a:pt x="760809" y="136721"/>
                </a:lnTo>
                <a:lnTo>
                  <a:pt x="767092" y="140700"/>
                </a:lnTo>
                <a:lnTo>
                  <a:pt x="770233" y="146250"/>
                </a:lnTo>
                <a:lnTo>
                  <a:pt x="770233" y="160490"/>
                </a:lnTo>
                <a:lnTo>
                  <a:pt x="767615" y="166145"/>
                </a:lnTo>
                <a:lnTo>
                  <a:pt x="760836" y="171450"/>
                </a:lnTo>
                <a:lnTo>
                  <a:pt x="751323" y="175022"/>
                </a:lnTo>
                <a:lnTo>
                  <a:pt x="734935" y="175898"/>
                </a:lnTo>
                <a:lnTo>
                  <a:pt x="826089" y="175898"/>
                </a:lnTo>
                <a:lnTo>
                  <a:pt x="828456" y="162234"/>
                </a:lnTo>
                <a:lnTo>
                  <a:pt x="829054" y="145803"/>
                </a:lnTo>
                <a:lnTo>
                  <a:pt x="826091" y="132738"/>
                </a:lnTo>
                <a:lnTo>
                  <a:pt x="788552" y="97365"/>
                </a:lnTo>
                <a:lnTo>
                  <a:pt x="772746" y="92744"/>
                </a:lnTo>
                <a:lnTo>
                  <a:pt x="825205" y="47824"/>
                </a:lnTo>
                <a:lnTo>
                  <a:pt x="825205" y="4160"/>
                </a:lnTo>
                <a:close/>
              </a:path>
              <a:path w="1444625" h="228600">
                <a:moveTo>
                  <a:pt x="881463" y="152742"/>
                </a:moveTo>
                <a:lnTo>
                  <a:pt x="852043" y="198410"/>
                </a:lnTo>
                <a:lnTo>
                  <a:pt x="862485" y="206379"/>
                </a:lnTo>
                <a:lnTo>
                  <a:pt x="873435" y="213122"/>
                </a:lnTo>
                <a:lnTo>
                  <a:pt x="909334" y="225994"/>
                </a:lnTo>
                <a:lnTo>
                  <a:pt x="935807" y="228446"/>
                </a:lnTo>
                <a:lnTo>
                  <a:pt x="948353" y="227900"/>
                </a:lnTo>
                <a:lnTo>
                  <a:pt x="995650" y="211119"/>
                </a:lnTo>
                <a:lnTo>
                  <a:pt x="1021766" y="176202"/>
                </a:lnTo>
                <a:lnTo>
                  <a:pt x="928199" y="176202"/>
                </a:lnTo>
                <a:lnTo>
                  <a:pt x="916959" y="173713"/>
                </a:lnTo>
                <a:lnTo>
                  <a:pt x="905423" y="168973"/>
                </a:lnTo>
                <a:lnTo>
                  <a:pt x="893591" y="161983"/>
                </a:lnTo>
                <a:lnTo>
                  <a:pt x="881463" y="152742"/>
                </a:lnTo>
                <a:close/>
              </a:path>
              <a:path w="1444625" h="228600">
                <a:moveTo>
                  <a:pt x="1022527" y="124785"/>
                </a:moveTo>
                <a:lnTo>
                  <a:pt x="944498" y="124785"/>
                </a:lnTo>
                <a:lnTo>
                  <a:pt x="952246" y="127088"/>
                </a:lnTo>
                <a:lnTo>
                  <a:pt x="958110" y="131695"/>
                </a:lnTo>
                <a:lnTo>
                  <a:pt x="964183" y="136303"/>
                </a:lnTo>
                <a:lnTo>
                  <a:pt x="967220" y="142480"/>
                </a:lnTo>
                <a:lnTo>
                  <a:pt x="967220" y="158396"/>
                </a:lnTo>
                <a:lnTo>
                  <a:pt x="964288" y="164888"/>
                </a:lnTo>
                <a:lnTo>
                  <a:pt x="955052" y="172003"/>
                </a:lnTo>
                <a:lnTo>
                  <a:pt x="944699" y="175377"/>
                </a:lnTo>
                <a:lnTo>
                  <a:pt x="928199" y="176202"/>
                </a:lnTo>
                <a:lnTo>
                  <a:pt x="1021766" y="176202"/>
                </a:lnTo>
                <a:lnTo>
                  <a:pt x="1023284" y="171528"/>
                </a:lnTo>
                <a:lnTo>
                  <a:pt x="1025545" y="157382"/>
                </a:lnTo>
                <a:lnTo>
                  <a:pt x="1026144" y="140809"/>
                </a:lnTo>
                <a:lnTo>
                  <a:pt x="1023721" y="127790"/>
                </a:lnTo>
                <a:lnTo>
                  <a:pt x="1022527" y="124785"/>
                </a:lnTo>
                <a:close/>
              </a:path>
              <a:path w="1444625" h="228600">
                <a:moveTo>
                  <a:pt x="1016852" y="4160"/>
                </a:moveTo>
                <a:lnTo>
                  <a:pt x="869841" y="4160"/>
                </a:lnTo>
                <a:lnTo>
                  <a:pt x="863558" y="115675"/>
                </a:lnTo>
                <a:lnTo>
                  <a:pt x="910890" y="130005"/>
                </a:lnTo>
                <a:lnTo>
                  <a:pt x="923027" y="126090"/>
                </a:lnTo>
                <a:lnTo>
                  <a:pt x="934865" y="124785"/>
                </a:lnTo>
                <a:lnTo>
                  <a:pt x="1022527" y="124785"/>
                </a:lnTo>
                <a:lnTo>
                  <a:pt x="1019067" y="116080"/>
                </a:lnTo>
                <a:lnTo>
                  <a:pt x="1012036" y="105564"/>
                </a:lnTo>
                <a:lnTo>
                  <a:pt x="1002486" y="96126"/>
                </a:lnTo>
                <a:lnTo>
                  <a:pt x="993554" y="90282"/>
                </a:lnTo>
                <a:lnTo>
                  <a:pt x="987730" y="87718"/>
                </a:lnTo>
                <a:lnTo>
                  <a:pt x="916017" y="87718"/>
                </a:lnTo>
                <a:lnTo>
                  <a:pt x="917902" y="54420"/>
                </a:lnTo>
                <a:lnTo>
                  <a:pt x="1016852" y="54420"/>
                </a:lnTo>
                <a:lnTo>
                  <a:pt x="1016852" y="4160"/>
                </a:lnTo>
                <a:close/>
              </a:path>
              <a:path w="1444625" h="228600">
                <a:moveTo>
                  <a:pt x="940415" y="80550"/>
                </a:moveTo>
                <a:lnTo>
                  <a:pt x="927982" y="83159"/>
                </a:lnTo>
                <a:lnTo>
                  <a:pt x="916017" y="87718"/>
                </a:lnTo>
                <a:lnTo>
                  <a:pt x="987730" y="87718"/>
                </a:lnTo>
                <a:lnTo>
                  <a:pt x="983317" y="85774"/>
                </a:lnTo>
                <a:lnTo>
                  <a:pt x="971339" y="82631"/>
                </a:lnTo>
                <a:lnTo>
                  <a:pt x="957184" y="80880"/>
                </a:lnTo>
                <a:lnTo>
                  <a:pt x="940415" y="80550"/>
                </a:lnTo>
                <a:close/>
              </a:path>
              <a:path w="1444625" h="228600">
                <a:moveTo>
                  <a:pt x="1218170" y="181327"/>
                </a:moveTo>
                <a:lnTo>
                  <a:pt x="1159114" y="181327"/>
                </a:lnTo>
                <a:lnTo>
                  <a:pt x="1159114" y="224049"/>
                </a:lnTo>
                <a:lnTo>
                  <a:pt x="1218170" y="224049"/>
                </a:lnTo>
                <a:lnTo>
                  <a:pt x="1218170" y="181327"/>
                </a:lnTo>
                <a:close/>
              </a:path>
              <a:path w="1444625" h="228600">
                <a:moveTo>
                  <a:pt x="1218170" y="2589"/>
                </a:moveTo>
                <a:lnTo>
                  <a:pt x="1156601" y="2589"/>
                </a:lnTo>
                <a:lnTo>
                  <a:pt x="1042573" y="138292"/>
                </a:lnTo>
                <a:lnTo>
                  <a:pt x="1052625" y="181327"/>
                </a:lnTo>
                <a:lnTo>
                  <a:pt x="1246127" y="181327"/>
                </a:lnTo>
                <a:lnTo>
                  <a:pt x="1246127" y="136093"/>
                </a:lnTo>
                <a:lnTo>
                  <a:pt x="1106655" y="136093"/>
                </a:lnTo>
                <a:lnTo>
                  <a:pt x="1159114" y="72954"/>
                </a:lnTo>
                <a:lnTo>
                  <a:pt x="1218170" y="72954"/>
                </a:lnTo>
                <a:lnTo>
                  <a:pt x="1218170" y="2589"/>
                </a:lnTo>
                <a:close/>
              </a:path>
              <a:path w="1444625" h="228600">
                <a:moveTo>
                  <a:pt x="1218170" y="72954"/>
                </a:moveTo>
                <a:lnTo>
                  <a:pt x="1159114" y="72954"/>
                </a:lnTo>
                <a:lnTo>
                  <a:pt x="1159114" y="136093"/>
                </a:lnTo>
                <a:lnTo>
                  <a:pt x="1246127" y="136093"/>
                </a:lnTo>
                <a:lnTo>
                  <a:pt x="1246127" y="135779"/>
                </a:lnTo>
                <a:lnTo>
                  <a:pt x="1218170" y="135779"/>
                </a:lnTo>
                <a:lnTo>
                  <a:pt x="1218170" y="72954"/>
                </a:lnTo>
                <a:close/>
              </a:path>
              <a:path w="1444625" h="228600">
                <a:moveTo>
                  <a:pt x="1350214" y="438"/>
                </a:moveTo>
                <a:lnTo>
                  <a:pt x="1312667" y="7791"/>
                </a:lnTo>
                <a:lnTo>
                  <a:pt x="1275914" y="40296"/>
                </a:lnTo>
                <a:lnTo>
                  <a:pt x="1271417" y="68231"/>
                </a:lnTo>
                <a:lnTo>
                  <a:pt x="1274054" y="81085"/>
                </a:lnTo>
                <a:lnTo>
                  <a:pt x="1278842" y="92856"/>
                </a:lnTo>
                <a:lnTo>
                  <a:pt x="1285201" y="103828"/>
                </a:lnTo>
                <a:lnTo>
                  <a:pt x="1292547" y="114288"/>
                </a:lnTo>
                <a:lnTo>
                  <a:pt x="1282123" y="121654"/>
                </a:lnTo>
                <a:lnTo>
                  <a:pt x="1274052" y="130773"/>
                </a:lnTo>
                <a:lnTo>
                  <a:pt x="1268356" y="141925"/>
                </a:lnTo>
                <a:lnTo>
                  <a:pt x="1265053" y="155390"/>
                </a:lnTo>
                <a:lnTo>
                  <a:pt x="1264165" y="171449"/>
                </a:lnTo>
                <a:lnTo>
                  <a:pt x="1267210" y="182685"/>
                </a:lnTo>
                <a:lnTo>
                  <a:pt x="1294984" y="213943"/>
                </a:lnTo>
                <a:lnTo>
                  <a:pt x="1342947" y="227231"/>
                </a:lnTo>
                <a:lnTo>
                  <a:pt x="1358541" y="227760"/>
                </a:lnTo>
                <a:lnTo>
                  <a:pt x="1372739" y="226755"/>
                </a:lnTo>
                <a:lnTo>
                  <a:pt x="1419039" y="210227"/>
                </a:lnTo>
                <a:lnTo>
                  <a:pt x="1440731" y="182270"/>
                </a:lnTo>
                <a:lnTo>
                  <a:pt x="1344172" y="182270"/>
                </a:lnTo>
                <a:lnTo>
                  <a:pt x="1336424" y="179861"/>
                </a:lnTo>
                <a:lnTo>
                  <a:pt x="1325115" y="170228"/>
                </a:lnTo>
                <a:lnTo>
                  <a:pt x="1322288" y="164364"/>
                </a:lnTo>
                <a:lnTo>
                  <a:pt x="1322288" y="150124"/>
                </a:lnTo>
                <a:lnTo>
                  <a:pt x="1325220" y="144260"/>
                </a:lnTo>
                <a:lnTo>
                  <a:pt x="1331084" y="139863"/>
                </a:lnTo>
                <a:lnTo>
                  <a:pt x="1336948" y="135255"/>
                </a:lnTo>
                <a:lnTo>
                  <a:pt x="1344591" y="132952"/>
                </a:lnTo>
                <a:lnTo>
                  <a:pt x="1435067" y="132952"/>
                </a:lnTo>
                <a:lnTo>
                  <a:pt x="1429908" y="125465"/>
                </a:lnTo>
                <a:lnTo>
                  <a:pt x="1421098" y="116219"/>
                </a:lnTo>
                <a:lnTo>
                  <a:pt x="1413377" y="105963"/>
                </a:lnTo>
                <a:lnTo>
                  <a:pt x="1423687" y="97115"/>
                </a:lnTo>
                <a:lnTo>
                  <a:pt x="1426344" y="93372"/>
                </a:lnTo>
                <a:lnTo>
                  <a:pt x="1345848" y="93372"/>
                </a:lnTo>
                <a:lnTo>
                  <a:pt x="1339251" y="91068"/>
                </a:lnTo>
                <a:lnTo>
                  <a:pt x="1334225" y="86461"/>
                </a:lnTo>
                <a:lnTo>
                  <a:pt x="1329409" y="81854"/>
                </a:lnTo>
                <a:lnTo>
                  <a:pt x="1327044" y="76200"/>
                </a:lnTo>
                <a:lnTo>
                  <a:pt x="1327000" y="62483"/>
                </a:lnTo>
                <a:lnTo>
                  <a:pt x="1329409" y="56933"/>
                </a:lnTo>
                <a:lnTo>
                  <a:pt x="1339251" y="47928"/>
                </a:lnTo>
                <a:lnTo>
                  <a:pt x="1345848" y="45625"/>
                </a:lnTo>
                <a:lnTo>
                  <a:pt x="1434091" y="45625"/>
                </a:lnTo>
                <a:lnTo>
                  <a:pt x="1430655" y="37049"/>
                </a:lnTo>
                <a:lnTo>
                  <a:pt x="1402425" y="10847"/>
                </a:lnTo>
                <a:lnTo>
                  <a:pt x="1365670" y="1069"/>
                </a:lnTo>
                <a:lnTo>
                  <a:pt x="1350214" y="438"/>
                </a:lnTo>
                <a:close/>
              </a:path>
              <a:path w="1444625" h="228600">
                <a:moveTo>
                  <a:pt x="1435067" y="132952"/>
                </a:moveTo>
                <a:lnTo>
                  <a:pt x="1363229" y="132952"/>
                </a:lnTo>
                <a:lnTo>
                  <a:pt x="1370768" y="135151"/>
                </a:lnTo>
                <a:lnTo>
                  <a:pt x="1376632" y="139548"/>
                </a:lnTo>
                <a:lnTo>
                  <a:pt x="1382705" y="143946"/>
                </a:lnTo>
                <a:lnTo>
                  <a:pt x="1385742" y="149705"/>
                </a:lnTo>
                <a:lnTo>
                  <a:pt x="1385742" y="163946"/>
                </a:lnTo>
                <a:lnTo>
                  <a:pt x="1382915" y="170019"/>
                </a:lnTo>
                <a:lnTo>
                  <a:pt x="1377260" y="175045"/>
                </a:lnTo>
                <a:lnTo>
                  <a:pt x="1371606" y="179861"/>
                </a:lnTo>
                <a:lnTo>
                  <a:pt x="1363858" y="182270"/>
                </a:lnTo>
                <a:lnTo>
                  <a:pt x="1440731" y="182270"/>
                </a:lnTo>
                <a:lnTo>
                  <a:pt x="1443137" y="174875"/>
                </a:lnTo>
                <a:lnTo>
                  <a:pt x="1444452" y="160909"/>
                </a:lnTo>
                <a:lnTo>
                  <a:pt x="1442898" y="149184"/>
                </a:lnTo>
                <a:lnTo>
                  <a:pt x="1438352" y="137718"/>
                </a:lnTo>
                <a:lnTo>
                  <a:pt x="1435067" y="132952"/>
                </a:lnTo>
                <a:close/>
              </a:path>
              <a:path w="1444625" h="228600">
                <a:moveTo>
                  <a:pt x="1434091" y="45625"/>
                </a:moveTo>
                <a:lnTo>
                  <a:pt x="1361973" y="45625"/>
                </a:lnTo>
                <a:lnTo>
                  <a:pt x="1368465" y="47928"/>
                </a:lnTo>
                <a:lnTo>
                  <a:pt x="1378517" y="57143"/>
                </a:lnTo>
                <a:lnTo>
                  <a:pt x="1380982" y="62483"/>
                </a:lnTo>
                <a:lnTo>
                  <a:pt x="1381030" y="76200"/>
                </a:lnTo>
                <a:lnTo>
                  <a:pt x="1378517" y="82168"/>
                </a:lnTo>
                <a:lnTo>
                  <a:pt x="1368674" y="91173"/>
                </a:lnTo>
                <a:lnTo>
                  <a:pt x="1362182" y="93372"/>
                </a:lnTo>
                <a:lnTo>
                  <a:pt x="1426344" y="93372"/>
                </a:lnTo>
                <a:lnTo>
                  <a:pt x="1431051" y="86741"/>
                </a:lnTo>
                <a:lnTo>
                  <a:pt x="1435466" y="74765"/>
                </a:lnTo>
                <a:lnTo>
                  <a:pt x="1436934" y="61112"/>
                </a:lnTo>
                <a:lnTo>
                  <a:pt x="1435266" y="48558"/>
                </a:lnTo>
                <a:lnTo>
                  <a:pt x="1434091" y="45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822744" y="4906633"/>
            <a:ext cx="1463675" cy="228600"/>
          </a:xfrm>
          <a:custGeom>
            <a:avLst/>
            <a:gdLst/>
            <a:ahLst/>
            <a:cxnLst/>
            <a:rect l="l" t="t" r="r" b="b"/>
            <a:pathLst>
              <a:path w="1463675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3675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3675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3675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3675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3675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3675" h="228600">
                <a:moveTo>
                  <a:pt x="409009" y="4212"/>
                </a:moveTo>
                <a:lnTo>
                  <a:pt x="232156" y="4212"/>
                </a:lnTo>
                <a:lnTo>
                  <a:pt x="232156" y="224100"/>
                </a:lnTo>
                <a:lnTo>
                  <a:pt x="410580" y="224100"/>
                </a:lnTo>
                <a:lnTo>
                  <a:pt x="410580" y="172269"/>
                </a:lnTo>
                <a:lnTo>
                  <a:pt x="292469" y="172269"/>
                </a:lnTo>
                <a:lnTo>
                  <a:pt x="292469" y="137401"/>
                </a:lnTo>
                <a:lnTo>
                  <a:pt x="398015" y="137401"/>
                </a:lnTo>
                <a:lnTo>
                  <a:pt x="398015" y="89340"/>
                </a:lnTo>
                <a:lnTo>
                  <a:pt x="292469" y="89340"/>
                </a:lnTo>
                <a:lnTo>
                  <a:pt x="292469" y="56043"/>
                </a:lnTo>
                <a:lnTo>
                  <a:pt x="409009" y="56043"/>
                </a:lnTo>
                <a:lnTo>
                  <a:pt x="409009" y="4212"/>
                </a:lnTo>
                <a:close/>
              </a:path>
              <a:path w="1463675" h="228600">
                <a:moveTo>
                  <a:pt x="542739" y="0"/>
                </a:moveTo>
                <a:lnTo>
                  <a:pt x="494979" y="13016"/>
                </a:lnTo>
                <a:lnTo>
                  <a:pt x="462006" y="38233"/>
                </a:lnTo>
                <a:lnTo>
                  <a:pt x="439326" y="80532"/>
                </a:lnTo>
                <a:lnTo>
                  <a:pt x="434454" y="123598"/>
                </a:lnTo>
                <a:lnTo>
                  <a:pt x="435906" y="135704"/>
                </a:lnTo>
                <a:lnTo>
                  <a:pt x="455559" y="181255"/>
                </a:lnTo>
                <a:lnTo>
                  <a:pt x="485685" y="211251"/>
                </a:lnTo>
                <a:lnTo>
                  <a:pt x="533907" y="227808"/>
                </a:lnTo>
                <a:lnTo>
                  <a:pt x="547537" y="228498"/>
                </a:lnTo>
                <a:lnTo>
                  <a:pt x="559563" y="228067"/>
                </a:lnTo>
                <a:lnTo>
                  <a:pt x="607776" y="213792"/>
                </a:lnTo>
                <a:lnTo>
                  <a:pt x="644916" y="178866"/>
                </a:lnTo>
                <a:lnTo>
                  <a:pt x="631329" y="172493"/>
                </a:lnTo>
                <a:lnTo>
                  <a:pt x="542558" y="172493"/>
                </a:lnTo>
                <a:lnTo>
                  <a:pt x="530767" y="169464"/>
                </a:lnTo>
                <a:lnTo>
                  <a:pt x="500145" y="133304"/>
                </a:lnTo>
                <a:lnTo>
                  <a:pt x="497920" y="102385"/>
                </a:lnTo>
                <a:lnTo>
                  <a:pt x="501186" y="90848"/>
                </a:lnTo>
                <a:lnTo>
                  <a:pt x="526449" y="60834"/>
                </a:lnTo>
                <a:lnTo>
                  <a:pt x="553332" y="55541"/>
                </a:lnTo>
                <a:lnTo>
                  <a:pt x="621812" y="55541"/>
                </a:lnTo>
                <a:lnTo>
                  <a:pt x="637088" y="39437"/>
                </a:lnTo>
                <a:lnTo>
                  <a:pt x="597784" y="9749"/>
                </a:lnTo>
                <a:lnTo>
                  <a:pt x="558212" y="562"/>
                </a:lnTo>
                <a:lnTo>
                  <a:pt x="542739" y="0"/>
                </a:lnTo>
                <a:close/>
              </a:path>
              <a:path w="1463675" h="228600">
                <a:moveTo>
                  <a:pt x="591881" y="153989"/>
                </a:moveTo>
                <a:lnTo>
                  <a:pt x="582567" y="161713"/>
                </a:lnTo>
                <a:lnTo>
                  <a:pt x="570106" y="169396"/>
                </a:lnTo>
                <a:lnTo>
                  <a:pt x="558690" y="171920"/>
                </a:lnTo>
                <a:lnTo>
                  <a:pt x="542558" y="172493"/>
                </a:lnTo>
                <a:lnTo>
                  <a:pt x="631329" y="172493"/>
                </a:lnTo>
                <a:lnTo>
                  <a:pt x="591881" y="153989"/>
                </a:lnTo>
                <a:close/>
              </a:path>
              <a:path w="1463675" h="228600">
                <a:moveTo>
                  <a:pt x="621812" y="55541"/>
                </a:moveTo>
                <a:lnTo>
                  <a:pt x="553332" y="55541"/>
                </a:lnTo>
                <a:lnTo>
                  <a:pt x="565669" y="57750"/>
                </a:lnTo>
                <a:lnTo>
                  <a:pt x="577192" y="62705"/>
                </a:lnTo>
                <a:lnTo>
                  <a:pt x="587902" y="70408"/>
                </a:lnTo>
                <a:lnTo>
                  <a:pt x="597797" y="80859"/>
                </a:lnTo>
                <a:lnTo>
                  <a:pt x="621812" y="55541"/>
                </a:lnTo>
                <a:close/>
              </a:path>
              <a:path w="1463675" h="228600">
                <a:moveTo>
                  <a:pt x="783907" y="4212"/>
                </a:moveTo>
                <a:lnTo>
                  <a:pt x="671136" y="4212"/>
                </a:lnTo>
                <a:lnTo>
                  <a:pt x="671136" y="224100"/>
                </a:lnTo>
                <a:lnTo>
                  <a:pt x="789551" y="224032"/>
                </a:lnTo>
                <a:lnTo>
                  <a:pt x="827873" y="217056"/>
                </a:lnTo>
                <a:lnTo>
                  <a:pt x="863201" y="185570"/>
                </a:lnTo>
                <a:lnTo>
                  <a:pt x="865859" y="175097"/>
                </a:lnTo>
                <a:lnTo>
                  <a:pt x="730506" y="175097"/>
                </a:lnTo>
                <a:lnTo>
                  <a:pt x="730506" y="134574"/>
                </a:lnTo>
                <a:lnTo>
                  <a:pt x="859458" y="134574"/>
                </a:lnTo>
                <a:lnTo>
                  <a:pt x="859285" y="134233"/>
                </a:lnTo>
                <a:lnTo>
                  <a:pt x="849424" y="121989"/>
                </a:lnTo>
                <a:lnTo>
                  <a:pt x="839155" y="114300"/>
                </a:lnTo>
                <a:lnTo>
                  <a:pt x="828306" y="107165"/>
                </a:lnTo>
                <a:lnTo>
                  <a:pt x="838999" y="100343"/>
                </a:lnTo>
                <a:lnTo>
                  <a:pt x="847094" y="91853"/>
                </a:lnTo>
                <a:lnTo>
                  <a:pt x="730506" y="91853"/>
                </a:lnTo>
                <a:lnTo>
                  <a:pt x="730506" y="53215"/>
                </a:lnTo>
                <a:lnTo>
                  <a:pt x="857160" y="53215"/>
                </a:lnTo>
                <a:lnTo>
                  <a:pt x="857281" y="50842"/>
                </a:lnTo>
                <a:lnTo>
                  <a:pt x="835367" y="17007"/>
                </a:lnTo>
                <a:lnTo>
                  <a:pt x="799248" y="5011"/>
                </a:lnTo>
                <a:lnTo>
                  <a:pt x="783907" y="4212"/>
                </a:lnTo>
                <a:close/>
              </a:path>
              <a:path w="1463675" h="228600">
                <a:moveTo>
                  <a:pt x="859458" y="134574"/>
                </a:moveTo>
                <a:lnTo>
                  <a:pt x="730506" y="134574"/>
                </a:lnTo>
                <a:lnTo>
                  <a:pt x="784620" y="134974"/>
                </a:lnTo>
                <a:lnTo>
                  <a:pt x="796777" y="138937"/>
                </a:lnTo>
                <a:lnTo>
                  <a:pt x="803476" y="148346"/>
                </a:lnTo>
                <a:lnTo>
                  <a:pt x="804365" y="164674"/>
                </a:lnTo>
                <a:lnTo>
                  <a:pt x="794667" y="172491"/>
                </a:lnTo>
                <a:lnTo>
                  <a:pt x="777625" y="175097"/>
                </a:lnTo>
                <a:lnTo>
                  <a:pt x="865859" y="175097"/>
                </a:lnTo>
                <a:lnTo>
                  <a:pt x="866500" y="172569"/>
                </a:lnTo>
                <a:lnTo>
                  <a:pt x="867460" y="156729"/>
                </a:lnTo>
                <a:lnTo>
                  <a:pt x="864988" y="145509"/>
                </a:lnTo>
                <a:lnTo>
                  <a:pt x="859458" y="134574"/>
                </a:lnTo>
                <a:close/>
              </a:path>
              <a:path w="1463675" h="228600">
                <a:moveTo>
                  <a:pt x="857160" y="53215"/>
                </a:moveTo>
                <a:lnTo>
                  <a:pt x="730506" y="53215"/>
                </a:lnTo>
                <a:lnTo>
                  <a:pt x="773936" y="53317"/>
                </a:lnTo>
                <a:lnTo>
                  <a:pt x="787033" y="56480"/>
                </a:lnTo>
                <a:lnTo>
                  <a:pt x="794366" y="65301"/>
                </a:lnTo>
                <a:lnTo>
                  <a:pt x="795546" y="81446"/>
                </a:lnTo>
                <a:lnTo>
                  <a:pt x="785987" y="89251"/>
                </a:lnTo>
                <a:lnTo>
                  <a:pt x="768829" y="91853"/>
                </a:lnTo>
                <a:lnTo>
                  <a:pt x="847094" y="91853"/>
                </a:lnTo>
                <a:lnTo>
                  <a:pt x="847273" y="91666"/>
                </a:lnTo>
                <a:lnTo>
                  <a:pt x="853098" y="80767"/>
                </a:lnTo>
                <a:lnTo>
                  <a:pt x="856444" y="67281"/>
                </a:lnTo>
                <a:lnTo>
                  <a:pt x="857160" y="53215"/>
                </a:lnTo>
                <a:close/>
              </a:path>
              <a:path w="1463675" h="228600">
                <a:moveTo>
                  <a:pt x="1059975" y="4212"/>
                </a:moveTo>
                <a:lnTo>
                  <a:pt x="890661" y="4212"/>
                </a:lnTo>
                <a:lnTo>
                  <a:pt x="890661" y="55414"/>
                </a:lnTo>
                <a:lnTo>
                  <a:pt x="992438" y="55414"/>
                </a:lnTo>
                <a:lnTo>
                  <a:pt x="895687" y="224100"/>
                </a:lnTo>
                <a:lnTo>
                  <a:pt x="962910" y="224100"/>
                </a:lnTo>
                <a:lnTo>
                  <a:pt x="1059975" y="50074"/>
                </a:lnTo>
                <a:lnTo>
                  <a:pt x="1059975" y="4212"/>
                </a:lnTo>
                <a:close/>
              </a:path>
              <a:path w="1463675" h="228600">
                <a:moveTo>
                  <a:pt x="1244597" y="53530"/>
                </a:moveTo>
                <a:lnTo>
                  <a:pt x="1168331" y="53530"/>
                </a:lnTo>
                <a:lnTo>
                  <a:pt x="1174195" y="55519"/>
                </a:lnTo>
                <a:lnTo>
                  <a:pt x="1178593" y="59498"/>
                </a:lnTo>
                <a:lnTo>
                  <a:pt x="1183200" y="63477"/>
                </a:lnTo>
                <a:lnTo>
                  <a:pt x="1185503" y="68922"/>
                </a:lnTo>
                <a:lnTo>
                  <a:pt x="1185503" y="82534"/>
                </a:lnTo>
                <a:lnTo>
                  <a:pt x="1157232" y="115413"/>
                </a:lnTo>
                <a:lnTo>
                  <a:pt x="1074931" y="178238"/>
                </a:lnTo>
                <a:lnTo>
                  <a:pt x="1074931" y="224100"/>
                </a:lnTo>
                <a:lnTo>
                  <a:pt x="1248957" y="224100"/>
                </a:lnTo>
                <a:lnTo>
                  <a:pt x="1248957" y="174468"/>
                </a:lnTo>
                <a:lnTo>
                  <a:pt x="1158174" y="174468"/>
                </a:lnTo>
                <a:lnTo>
                  <a:pt x="1205030" y="141309"/>
                </a:lnTo>
                <a:lnTo>
                  <a:pt x="1239649" y="104476"/>
                </a:lnTo>
                <a:lnTo>
                  <a:pt x="1246514" y="64730"/>
                </a:lnTo>
                <a:lnTo>
                  <a:pt x="1244597" y="53530"/>
                </a:lnTo>
                <a:close/>
              </a:path>
              <a:path w="1463675" h="228600">
                <a:moveTo>
                  <a:pt x="1162567" y="473"/>
                </a:moveTo>
                <a:lnTo>
                  <a:pt x="1124538" y="7436"/>
                </a:lnTo>
                <a:lnTo>
                  <a:pt x="1085307" y="36559"/>
                </a:lnTo>
                <a:lnTo>
                  <a:pt x="1076187" y="47561"/>
                </a:lnTo>
                <a:lnTo>
                  <a:pt x="1122352" y="76144"/>
                </a:lnTo>
                <a:lnTo>
                  <a:pt x="1131871" y="66659"/>
                </a:lnTo>
                <a:lnTo>
                  <a:pt x="1140269" y="60126"/>
                </a:lnTo>
                <a:lnTo>
                  <a:pt x="1146970" y="55728"/>
                </a:lnTo>
                <a:lnTo>
                  <a:pt x="1153881" y="53530"/>
                </a:lnTo>
                <a:lnTo>
                  <a:pt x="1244597" y="53530"/>
                </a:lnTo>
                <a:lnTo>
                  <a:pt x="1244299" y="51783"/>
                </a:lnTo>
                <a:lnTo>
                  <a:pt x="1223319" y="19513"/>
                </a:lnTo>
                <a:lnTo>
                  <a:pt x="1177732" y="1221"/>
                </a:lnTo>
                <a:lnTo>
                  <a:pt x="1162567" y="473"/>
                </a:lnTo>
                <a:close/>
              </a:path>
              <a:path w="1463675" h="228600">
                <a:moveTo>
                  <a:pt x="1435666" y="181379"/>
                </a:moveTo>
                <a:lnTo>
                  <a:pt x="1376610" y="181379"/>
                </a:lnTo>
                <a:lnTo>
                  <a:pt x="1376610" y="224100"/>
                </a:lnTo>
                <a:lnTo>
                  <a:pt x="1435666" y="224100"/>
                </a:lnTo>
                <a:lnTo>
                  <a:pt x="1435666" y="181379"/>
                </a:lnTo>
                <a:close/>
              </a:path>
              <a:path w="1463675" h="228600">
                <a:moveTo>
                  <a:pt x="1435666" y="2641"/>
                </a:moveTo>
                <a:lnTo>
                  <a:pt x="1374097" y="2641"/>
                </a:lnTo>
                <a:lnTo>
                  <a:pt x="1260069" y="138344"/>
                </a:lnTo>
                <a:lnTo>
                  <a:pt x="1270121" y="181379"/>
                </a:lnTo>
                <a:lnTo>
                  <a:pt x="1463623" y="181379"/>
                </a:lnTo>
                <a:lnTo>
                  <a:pt x="1463623" y="136145"/>
                </a:lnTo>
                <a:lnTo>
                  <a:pt x="1324151" y="136145"/>
                </a:lnTo>
                <a:lnTo>
                  <a:pt x="1376610" y="73005"/>
                </a:lnTo>
                <a:lnTo>
                  <a:pt x="1435666" y="73005"/>
                </a:lnTo>
                <a:lnTo>
                  <a:pt x="1435666" y="2641"/>
                </a:lnTo>
                <a:close/>
              </a:path>
              <a:path w="1463675" h="228600">
                <a:moveTo>
                  <a:pt x="1435666" y="73005"/>
                </a:moveTo>
                <a:lnTo>
                  <a:pt x="1376610" y="73005"/>
                </a:lnTo>
                <a:lnTo>
                  <a:pt x="1376610" y="136145"/>
                </a:lnTo>
                <a:lnTo>
                  <a:pt x="1463623" y="136145"/>
                </a:lnTo>
                <a:lnTo>
                  <a:pt x="1463623" y="135831"/>
                </a:lnTo>
                <a:lnTo>
                  <a:pt x="1435666" y="135831"/>
                </a:lnTo>
                <a:lnTo>
                  <a:pt x="1435666" y="73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531512" y="4906633"/>
            <a:ext cx="1467485" cy="228600"/>
          </a:xfrm>
          <a:custGeom>
            <a:avLst/>
            <a:gdLst/>
            <a:ahLst/>
            <a:cxnLst/>
            <a:rect l="l" t="t" r="r" b="b"/>
            <a:pathLst>
              <a:path w="1467484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7484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7484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7484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7484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7484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7484" h="228600">
                <a:moveTo>
                  <a:pt x="323881" y="59498"/>
                </a:moveTo>
                <a:lnTo>
                  <a:pt x="263883" y="59498"/>
                </a:lnTo>
                <a:lnTo>
                  <a:pt x="263883" y="224100"/>
                </a:lnTo>
                <a:lnTo>
                  <a:pt x="323881" y="224100"/>
                </a:lnTo>
                <a:lnTo>
                  <a:pt x="323881" y="59498"/>
                </a:lnTo>
                <a:close/>
              </a:path>
              <a:path w="1467484" h="228600">
                <a:moveTo>
                  <a:pt x="323881" y="2641"/>
                </a:moveTo>
                <a:lnTo>
                  <a:pt x="279589" y="2641"/>
                </a:lnTo>
                <a:lnTo>
                  <a:pt x="215193" y="20860"/>
                </a:lnTo>
                <a:lnTo>
                  <a:pt x="226816" y="67979"/>
                </a:lnTo>
                <a:lnTo>
                  <a:pt x="263883" y="59498"/>
                </a:lnTo>
                <a:lnTo>
                  <a:pt x="323881" y="59498"/>
                </a:lnTo>
                <a:lnTo>
                  <a:pt x="323881" y="2641"/>
                </a:lnTo>
                <a:close/>
              </a:path>
              <a:path w="1467484" h="228600">
                <a:moveTo>
                  <a:pt x="541532" y="4212"/>
                </a:moveTo>
                <a:lnTo>
                  <a:pt x="364678" y="4212"/>
                </a:lnTo>
                <a:lnTo>
                  <a:pt x="364678" y="224100"/>
                </a:lnTo>
                <a:lnTo>
                  <a:pt x="543102" y="224100"/>
                </a:lnTo>
                <a:lnTo>
                  <a:pt x="543102" y="172269"/>
                </a:lnTo>
                <a:lnTo>
                  <a:pt x="424991" y="172269"/>
                </a:lnTo>
                <a:lnTo>
                  <a:pt x="424991" y="137401"/>
                </a:lnTo>
                <a:lnTo>
                  <a:pt x="530537" y="137401"/>
                </a:lnTo>
                <a:lnTo>
                  <a:pt x="530537" y="89340"/>
                </a:lnTo>
                <a:lnTo>
                  <a:pt x="424991" y="89340"/>
                </a:lnTo>
                <a:lnTo>
                  <a:pt x="424991" y="56043"/>
                </a:lnTo>
                <a:lnTo>
                  <a:pt x="541532" y="56043"/>
                </a:lnTo>
                <a:lnTo>
                  <a:pt x="541532" y="4212"/>
                </a:lnTo>
                <a:close/>
              </a:path>
              <a:path w="1467484" h="228600">
                <a:moveTo>
                  <a:pt x="708959" y="2641"/>
                </a:moveTo>
                <a:lnTo>
                  <a:pt x="650217" y="2641"/>
                </a:lnTo>
                <a:lnTo>
                  <a:pt x="556607" y="224100"/>
                </a:lnTo>
                <a:lnTo>
                  <a:pt x="620689" y="224100"/>
                </a:lnTo>
                <a:lnTo>
                  <a:pt x="636395" y="184835"/>
                </a:lnTo>
                <a:lnTo>
                  <a:pt x="785971" y="184835"/>
                </a:lnTo>
                <a:lnTo>
                  <a:pt x="765921" y="137401"/>
                </a:lnTo>
                <a:lnTo>
                  <a:pt x="654301" y="137401"/>
                </a:lnTo>
                <a:lnTo>
                  <a:pt x="679117" y="74890"/>
                </a:lnTo>
                <a:lnTo>
                  <a:pt x="739498" y="74890"/>
                </a:lnTo>
                <a:lnTo>
                  <a:pt x="708959" y="2641"/>
                </a:lnTo>
                <a:close/>
              </a:path>
              <a:path w="1467484" h="228600">
                <a:moveTo>
                  <a:pt x="785971" y="184835"/>
                </a:moveTo>
                <a:lnTo>
                  <a:pt x="721210" y="184835"/>
                </a:lnTo>
                <a:lnTo>
                  <a:pt x="737230" y="224100"/>
                </a:lnTo>
                <a:lnTo>
                  <a:pt x="802568" y="224100"/>
                </a:lnTo>
                <a:lnTo>
                  <a:pt x="785971" y="184835"/>
                </a:lnTo>
                <a:close/>
              </a:path>
              <a:path w="1467484" h="228600">
                <a:moveTo>
                  <a:pt x="739498" y="74890"/>
                </a:moveTo>
                <a:lnTo>
                  <a:pt x="679117" y="74890"/>
                </a:lnTo>
                <a:lnTo>
                  <a:pt x="703618" y="137401"/>
                </a:lnTo>
                <a:lnTo>
                  <a:pt x="765921" y="137401"/>
                </a:lnTo>
                <a:lnTo>
                  <a:pt x="739498" y="74890"/>
                </a:lnTo>
                <a:close/>
              </a:path>
              <a:path w="1467484" h="228600">
                <a:moveTo>
                  <a:pt x="910856" y="0"/>
                </a:moveTo>
                <a:lnTo>
                  <a:pt x="863097" y="13016"/>
                </a:lnTo>
                <a:lnTo>
                  <a:pt x="830123" y="38233"/>
                </a:lnTo>
                <a:lnTo>
                  <a:pt x="807443" y="80532"/>
                </a:lnTo>
                <a:lnTo>
                  <a:pt x="802571" y="123598"/>
                </a:lnTo>
                <a:lnTo>
                  <a:pt x="804023" y="135704"/>
                </a:lnTo>
                <a:lnTo>
                  <a:pt x="823676" y="181255"/>
                </a:lnTo>
                <a:lnTo>
                  <a:pt x="853802" y="211251"/>
                </a:lnTo>
                <a:lnTo>
                  <a:pt x="902024" y="227808"/>
                </a:lnTo>
                <a:lnTo>
                  <a:pt x="915654" y="228498"/>
                </a:lnTo>
                <a:lnTo>
                  <a:pt x="927680" y="228067"/>
                </a:lnTo>
                <a:lnTo>
                  <a:pt x="975893" y="213792"/>
                </a:lnTo>
                <a:lnTo>
                  <a:pt x="1013033" y="178866"/>
                </a:lnTo>
                <a:lnTo>
                  <a:pt x="999446" y="172493"/>
                </a:lnTo>
                <a:lnTo>
                  <a:pt x="910676" y="172493"/>
                </a:lnTo>
                <a:lnTo>
                  <a:pt x="898884" y="169464"/>
                </a:lnTo>
                <a:lnTo>
                  <a:pt x="868262" y="133303"/>
                </a:lnTo>
                <a:lnTo>
                  <a:pt x="866037" y="102385"/>
                </a:lnTo>
                <a:lnTo>
                  <a:pt x="869303" y="90848"/>
                </a:lnTo>
                <a:lnTo>
                  <a:pt x="894566" y="60834"/>
                </a:lnTo>
                <a:lnTo>
                  <a:pt x="921449" y="55541"/>
                </a:lnTo>
                <a:lnTo>
                  <a:pt x="989929" y="55541"/>
                </a:lnTo>
                <a:lnTo>
                  <a:pt x="1005205" y="39437"/>
                </a:lnTo>
                <a:lnTo>
                  <a:pt x="965901" y="9749"/>
                </a:lnTo>
                <a:lnTo>
                  <a:pt x="926329" y="562"/>
                </a:lnTo>
                <a:lnTo>
                  <a:pt x="910856" y="0"/>
                </a:lnTo>
                <a:close/>
              </a:path>
              <a:path w="1467484" h="228600">
                <a:moveTo>
                  <a:pt x="959998" y="153989"/>
                </a:moveTo>
                <a:lnTo>
                  <a:pt x="950684" y="161713"/>
                </a:lnTo>
                <a:lnTo>
                  <a:pt x="938223" y="169396"/>
                </a:lnTo>
                <a:lnTo>
                  <a:pt x="926807" y="171920"/>
                </a:lnTo>
                <a:lnTo>
                  <a:pt x="910676" y="172493"/>
                </a:lnTo>
                <a:lnTo>
                  <a:pt x="999446" y="172493"/>
                </a:lnTo>
                <a:lnTo>
                  <a:pt x="959998" y="153989"/>
                </a:lnTo>
                <a:close/>
              </a:path>
              <a:path w="1467484" h="228600">
                <a:moveTo>
                  <a:pt x="989929" y="55541"/>
                </a:moveTo>
                <a:lnTo>
                  <a:pt x="921449" y="55541"/>
                </a:lnTo>
                <a:lnTo>
                  <a:pt x="933786" y="57750"/>
                </a:lnTo>
                <a:lnTo>
                  <a:pt x="945309" y="62705"/>
                </a:lnTo>
                <a:lnTo>
                  <a:pt x="956019" y="70408"/>
                </a:lnTo>
                <a:lnTo>
                  <a:pt x="965914" y="80859"/>
                </a:lnTo>
                <a:lnTo>
                  <a:pt x="989929" y="55541"/>
                </a:lnTo>
                <a:close/>
              </a:path>
              <a:path w="1467484" h="228600">
                <a:moveTo>
                  <a:pt x="1174013" y="2641"/>
                </a:moveTo>
                <a:lnTo>
                  <a:pt x="1115272" y="2641"/>
                </a:lnTo>
                <a:lnTo>
                  <a:pt x="1021662" y="224100"/>
                </a:lnTo>
                <a:lnTo>
                  <a:pt x="1085744" y="224100"/>
                </a:lnTo>
                <a:lnTo>
                  <a:pt x="1101450" y="184835"/>
                </a:lnTo>
                <a:lnTo>
                  <a:pt x="1251025" y="184835"/>
                </a:lnTo>
                <a:lnTo>
                  <a:pt x="1230976" y="137401"/>
                </a:lnTo>
                <a:lnTo>
                  <a:pt x="1119355" y="137401"/>
                </a:lnTo>
                <a:lnTo>
                  <a:pt x="1144171" y="74890"/>
                </a:lnTo>
                <a:lnTo>
                  <a:pt x="1204553" y="74890"/>
                </a:lnTo>
                <a:lnTo>
                  <a:pt x="1174013" y="2641"/>
                </a:lnTo>
                <a:close/>
              </a:path>
              <a:path w="1467484" h="228600">
                <a:moveTo>
                  <a:pt x="1251025" y="184835"/>
                </a:moveTo>
                <a:lnTo>
                  <a:pt x="1186264" y="184835"/>
                </a:lnTo>
                <a:lnTo>
                  <a:pt x="1202285" y="224100"/>
                </a:lnTo>
                <a:lnTo>
                  <a:pt x="1267623" y="224100"/>
                </a:lnTo>
                <a:lnTo>
                  <a:pt x="1251025" y="184835"/>
                </a:lnTo>
                <a:close/>
              </a:path>
              <a:path w="1467484" h="228600">
                <a:moveTo>
                  <a:pt x="1204553" y="74890"/>
                </a:moveTo>
                <a:lnTo>
                  <a:pt x="1144171" y="74890"/>
                </a:lnTo>
                <a:lnTo>
                  <a:pt x="1168673" y="137401"/>
                </a:lnTo>
                <a:lnTo>
                  <a:pt x="1230976" y="137401"/>
                </a:lnTo>
                <a:lnTo>
                  <a:pt x="1204553" y="74890"/>
                </a:lnTo>
                <a:close/>
              </a:path>
              <a:path w="1467484" h="228600">
                <a:moveTo>
                  <a:pt x="1465812" y="4212"/>
                </a:moveTo>
                <a:lnTo>
                  <a:pt x="1288959" y="4212"/>
                </a:lnTo>
                <a:lnTo>
                  <a:pt x="1288959" y="224100"/>
                </a:lnTo>
                <a:lnTo>
                  <a:pt x="1467383" y="224100"/>
                </a:lnTo>
                <a:lnTo>
                  <a:pt x="1467383" y="172269"/>
                </a:lnTo>
                <a:lnTo>
                  <a:pt x="1349271" y="172269"/>
                </a:lnTo>
                <a:lnTo>
                  <a:pt x="1349271" y="137401"/>
                </a:lnTo>
                <a:lnTo>
                  <a:pt x="1454818" y="137401"/>
                </a:lnTo>
                <a:lnTo>
                  <a:pt x="1454818" y="89340"/>
                </a:lnTo>
                <a:lnTo>
                  <a:pt x="1349271" y="89340"/>
                </a:lnTo>
                <a:lnTo>
                  <a:pt x="1349271" y="56043"/>
                </a:lnTo>
                <a:lnTo>
                  <a:pt x="1465812" y="56043"/>
                </a:lnTo>
                <a:lnTo>
                  <a:pt x="1465812" y="4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68163" y="1295876"/>
            <a:ext cx="11178492" cy="825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051928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7C3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051928" y="5654278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769153" y="5654278"/>
            <a:ext cx="3277870" cy="1560195"/>
          </a:xfrm>
          <a:custGeom>
            <a:avLst/>
            <a:gdLst/>
            <a:ahLst/>
            <a:cxnLst/>
            <a:rect l="l" t="t" r="r" b="b"/>
            <a:pathLst>
              <a:path w="3277869" h="1560195">
                <a:moveTo>
                  <a:pt x="0" y="0"/>
                </a:moveTo>
                <a:lnTo>
                  <a:pt x="3277387" y="0"/>
                </a:lnTo>
                <a:lnTo>
                  <a:pt x="3277387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1DAC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769153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EBB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486379" y="2921377"/>
            <a:ext cx="1560195" cy="1560195"/>
          </a:xfrm>
          <a:custGeom>
            <a:avLst/>
            <a:gdLst/>
            <a:ahLst/>
            <a:cxnLst/>
            <a:rect l="l" t="t" r="r" b="b"/>
            <a:pathLst>
              <a:path w="1560194" h="1560195">
                <a:moveTo>
                  <a:pt x="0" y="0"/>
                </a:moveTo>
                <a:lnTo>
                  <a:pt x="1560161" y="0"/>
                </a:lnTo>
                <a:lnTo>
                  <a:pt x="1560161" y="1560161"/>
                </a:lnTo>
                <a:lnTo>
                  <a:pt x="0" y="1560161"/>
                </a:lnTo>
                <a:lnTo>
                  <a:pt x="0" y="0"/>
                </a:lnTo>
                <a:close/>
              </a:path>
            </a:pathLst>
          </a:custGeom>
          <a:solidFill>
            <a:srgbClr val="DF34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5898" y="2921377"/>
            <a:ext cx="12114814" cy="72144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063625" y="4906684"/>
            <a:ext cx="1532890" cy="228600"/>
          </a:xfrm>
          <a:custGeom>
            <a:avLst/>
            <a:gdLst/>
            <a:ahLst/>
            <a:cxnLst/>
            <a:rect l="l" t="t" r="r" b="b"/>
            <a:pathLst>
              <a:path w="1532890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532890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532890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532890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532890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532890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532890" h="228600">
                <a:moveTo>
                  <a:pt x="396444" y="4160"/>
                </a:moveTo>
                <a:lnTo>
                  <a:pt x="227130" y="4160"/>
                </a:lnTo>
                <a:lnTo>
                  <a:pt x="227130" y="55363"/>
                </a:lnTo>
                <a:lnTo>
                  <a:pt x="328907" y="55363"/>
                </a:lnTo>
                <a:lnTo>
                  <a:pt x="232156" y="224049"/>
                </a:lnTo>
                <a:lnTo>
                  <a:pt x="299379" y="224049"/>
                </a:lnTo>
                <a:lnTo>
                  <a:pt x="396444" y="50022"/>
                </a:lnTo>
                <a:lnTo>
                  <a:pt x="396444" y="4160"/>
                </a:lnTo>
                <a:close/>
              </a:path>
              <a:path w="1532890" h="228600">
                <a:moveTo>
                  <a:pt x="509925" y="4160"/>
                </a:moveTo>
                <a:lnTo>
                  <a:pt x="425111" y="4160"/>
                </a:lnTo>
                <a:lnTo>
                  <a:pt x="425111" y="224049"/>
                </a:lnTo>
                <a:lnTo>
                  <a:pt x="518251" y="223832"/>
                </a:lnTo>
                <a:lnTo>
                  <a:pt x="558516" y="217034"/>
                </a:lnTo>
                <a:lnTo>
                  <a:pt x="600628" y="193046"/>
                </a:lnTo>
                <a:lnTo>
                  <a:pt x="619124" y="170019"/>
                </a:lnTo>
                <a:lnTo>
                  <a:pt x="486051" y="170019"/>
                </a:lnTo>
                <a:lnTo>
                  <a:pt x="486051" y="57561"/>
                </a:lnTo>
                <a:lnTo>
                  <a:pt x="618989" y="57561"/>
                </a:lnTo>
                <a:lnTo>
                  <a:pt x="614813" y="50945"/>
                </a:lnTo>
                <a:lnTo>
                  <a:pt x="586261" y="23295"/>
                </a:lnTo>
                <a:lnTo>
                  <a:pt x="538870" y="6286"/>
                </a:lnTo>
                <a:lnTo>
                  <a:pt x="524835" y="4691"/>
                </a:lnTo>
                <a:lnTo>
                  <a:pt x="509925" y="4160"/>
                </a:lnTo>
                <a:close/>
              </a:path>
              <a:path w="1532890" h="228600">
                <a:moveTo>
                  <a:pt x="618989" y="57561"/>
                </a:moveTo>
                <a:lnTo>
                  <a:pt x="486051" y="57561"/>
                </a:lnTo>
                <a:lnTo>
                  <a:pt x="512889" y="57582"/>
                </a:lnTo>
                <a:lnTo>
                  <a:pt x="525448" y="58830"/>
                </a:lnTo>
                <a:lnTo>
                  <a:pt x="559645" y="77627"/>
                </a:lnTo>
                <a:lnTo>
                  <a:pt x="571490" y="114619"/>
                </a:lnTo>
                <a:lnTo>
                  <a:pt x="570243" y="127033"/>
                </a:lnTo>
                <a:lnTo>
                  <a:pt x="548646" y="160060"/>
                </a:lnTo>
                <a:lnTo>
                  <a:pt x="510867" y="170019"/>
                </a:lnTo>
                <a:lnTo>
                  <a:pt x="619124" y="170019"/>
                </a:lnTo>
                <a:lnTo>
                  <a:pt x="633306" y="125192"/>
                </a:lnTo>
                <a:lnTo>
                  <a:pt x="633977" y="110638"/>
                </a:lnTo>
                <a:lnTo>
                  <a:pt x="633045" y="97540"/>
                </a:lnTo>
                <a:lnTo>
                  <a:pt x="630739" y="85087"/>
                </a:lnTo>
                <a:lnTo>
                  <a:pt x="626983" y="73215"/>
                </a:lnTo>
                <a:lnTo>
                  <a:pt x="621700" y="61856"/>
                </a:lnTo>
                <a:lnTo>
                  <a:pt x="618989" y="57561"/>
                </a:lnTo>
                <a:close/>
              </a:path>
              <a:path w="1532890" h="228600">
                <a:moveTo>
                  <a:pt x="825512" y="181327"/>
                </a:moveTo>
                <a:lnTo>
                  <a:pt x="766456" y="181327"/>
                </a:lnTo>
                <a:lnTo>
                  <a:pt x="766456" y="224049"/>
                </a:lnTo>
                <a:lnTo>
                  <a:pt x="825512" y="224049"/>
                </a:lnTo>
                <a:lnTo>
                  <a:pt x="825512" y="181327"/>
                </a:lnTo>
                <a:close/>
              </a:path>
              <a:path w="1532890" h="228600">
                <a:moveTo>
                  <a:pt x="825512" y="2589"/>
                </a:moveTo>
                <a:lnTo>
                  <a:pt x="763943" y="2589"/>
                </a:lnTo>
                <a:lnTo>
                  <a:pt x="649915" y="138292"/>
                </a:lnTo>
                <a:lnTo>
                  <a:pt x="659967" y="181327"/>
                </a:lnTo>
                <a:lnTo>
                  <a:pt x="853469" y="181327"/>
                </a:lnTo>
                <a:lnTo>
                  <a:pt x="853469" y="136093"/>
                </a:lnTo>
                <a:lnTo>
                  <a:pt x="713997" y="136093"/>
                </a:lnTo>
                <a:lnTo>
                  <a:pt x="766456" y="72954"/>
                </a:lnTo>
                <a:lnTo>
                  <a:pt x="825512" y="72954"/>
                </a:lnTo>
                <a:lnTo>
                  <a:pt x="825512" y="2589"/>
                </a:lnTo>
                <a:close/>
              </a:path>
              <a:path w="1532890" h="228600">
                <a:moveTo>
                  <a:pt x="825512" y="72954"/>
                </a:moveTo>
                <a:lnTo>
                  <a:pt x="766456" y="72954"/>
                </a:lnTo>
                <a:lnTo>
                  <a:pt x="766456" y="136093"/>
                </a:lnTo>
                <a:lnTo>
                  <a:pt x="853469" y="136093"/>
                </a:lnTo>
                <a:lnTo>
                  <a:pt x="853469" y="135779"/>
                </a:lnTo>
                <a:lnTo>
                  <a:pt x="825512" y="135779"/>
                </a:lnTo>
                <a:lnTo>
                  <a:pt x="825512" y="72954"/>
                </a:lnTo>
                <a:close/>
              </a:path>
              <a:path w="1532890" h="228600">
                <a:moveTo>
                  <a:pt x="969826" y="0"/>
                </a:moveTo>
                <a:lnTo>
                  <a:pt x="932818" y="9848"/>
                </a:lnTo>
                <a:lnTo>
                  <a:pt x="901974" y="34946"/>
                </a:lnTo>
                <a:lnTo>
                  <a:pt x="880199" y="77922"/>
                </a:lnTo>
                <a:lnTo>
                  <a:pt x="875393" y="120048"/>
                </a:lnTo>
                <a:lnTo>
                  <a:pt x="876392" y="132609"/>
                </a:lnTo>
                <a:lnTo>
                  <a:pt x="892580" y="179613"/>
                </a:lnTo>
                <a:lnTo>
                  <a:pt x="918629" y="210453"/>
                </a:lnTo>
                <a:lnTo>
                  <a:pt x="966753" y="227659"/>
                </a:lnTo>
                <a:lnTo>
                  <a:pt x="981969" y="228337"/>
                </a:lnTo>
                <a:lnTo>
                  <a:pt x="995611" y="226927"/>
                </a:lnTo>
                <a:lnTo>
                  <a:pt x="1031236" y="212931"/>
                </a:lnTo>
                <a:lnTo>
                  <a:pt x="1059875" y="182884"/>
                </a:lnTo>
                <a:lnTo>
                  <a:pt x="1065232" y="173370"/>
                </a:lnTo>
                <a:lnTo>
                  <a:pt x="968677" y="173370"/>
                </a:lnTo>
                <a:lnTo>
                  <a:pt x="957293" y="167906"/>
                </a:lnTo>
                <a:lnTo>
                  <a:pt x="938890" y="133860"/>
                </a:lnTo>
                <a:lnTo>
                  <a:pt x="937185" y="101951"/>
                </a:lnTo>
                <a:lnTo>
                  <a:pt x="939534" y="89653"/>
                </a:lnTo>
                <a:lnTo>
                  <a:pt x="970614" y="55815"/>
                </a:lnTo>
                <a:lnTo>
                  <a:pt x="987363" y="55543"/>
                </a:lnTo>
                <a:lnTo>
                  <a:pt x="1064809" y="55543"/>
                </a:lnTo>
                <a:lnTo>
                  <a:pt x="1060704" y="48044"/>
                </a:lnTo>
                <a:lnTo>
                  <a:pt x="1034136" y="17098"/>
                </a:lnTo>
                <a:lnTo>
                  <a:pt x="985572" y="604"/>
                </a:lnTo>
                <a:lnTo>
                  <a:pt x="969826" y="0"/>
                </a:lnTo>
                <a:close/>
              </a:path>
              <a:path w="1532890" h="228600">
                <a:moveTo>
                  <a:pt x="1064809" y="55543"/>
                </a:moveTo>
                <a:lnTo>
                  <a:pt x="987363" y="55543"/>
                </a:lnTo>
                <a:lnTo>
                  <a:pt x="997951" y="61943"/>
                </a:lnTo>
                <a:lnTo>
                  <a:pt x="1007867" y="73735"/>
                </a:lnTo>
                <a:lnTo>
                  <a:pt x="1012108" y="82700"/>
                </a:lnTo>
                <a:lnTo>
                  <a:pt x="1015075" y="93684"/>
                </a:lnTo>
                <a:lnTo>
                  <a:pt x="1016744" y="107521"/>
                </a:lnTo>
                <a:lnTo>
                  <a:pt x="1017076" y="124971"/>
                </a:lnTo>
                <a:lnTo>
                  <a:pt x="1014898" y="137535"/>
                </a:lnTo>
                <a:lnTo>
                  <a:pt x="984833" y="172529"/>
                </a:lnTo>
                <a:lnTo>
                  <a:pt x="968677" y="173370"/>
                </a:lnTo>
                <a:lnTo>
                  <a:pt x="1065232" y="173370"/>
                </a:lnTo>
                <a:lnTo>
                  <a:pt x="1076670" y="136469"/>
                </a:lnTo>
                <a:lnTo>
                  <a:pt x="1078677" y="106877"/>
                </a:lnTo>
                <a:lnTo>
                  <a:pt x="1077568" y="94607"/>
                </a:lnTo>
                <a:lnTo>
                  <a:pt x="1075314" y="82682"/>
                </a:lnTo>
                <a:lnTo>
                  <a:pt x="1071829" y="71044"/>
                </a:lnTo>
                <a:lnTo>
                  <a:pt x="1066977" y="59503"/>
                </a:lnTo>
                <a:lnTo>
                  <a:pt x="1064809" y="55543"/>
                </a:lnTo>
                <a:close/>
              </a:path>
              <a:path w="1532890" h="228600">
                <a:moveTo>
                  <a:pt x="1224114" y="4160"/>
                </a:moveTo>
                <a:lnTo>
                  <a:pt x="1111342" y="4160"/>
                </a:lnTo>
                <a:lnTo>
                  <a:pt x="1111342" y="224049"/>
                </a:lnTo>
                <a:lnTo>
                  <a:pt x="1229757" y="223980"/>
                </a:lnTo>
                <a:lnTo>
                  <a:pt x="1268080" y="217004"/>
                </a:lnTo>
                <a:lnTo>
                  <a:pt x="1303408" y="185518"/>
                </a:lnTo>
                <a:lnTo>
                  <a:pt x="1306065" y="175045"/>
                </a:lnTo>
                <a:lnTo>
                  <a:pt x="1170712" y="175045"/>
                </a:lnTo>
                <a:lnTo>
                  <a:pt x="1170712" y="134522"/>
                </a:lnTo>
                <a:lnTo>
                  <a:pt x="1299665" y="134522"/>
                </a:lnTo>
                <a:lnTo>
                  <a:pt x="1299492" y="134181"/>
                </a:lnTo>
                <a:lnTo>
                  <a:pt x="1289631" y="121937"/>
                </a:lnTo>
                <a:lnTo>
                  <a:pt x="1279362" y="114248"/>
                </a:lnTo>
                <a:lnTo>
                  <a:pt x="1268513" y="107113"/>
                </a:lnTo>
                <a:lnTo>
                  <a:pt x="1279205" y="100291"/>
                </a:lnTo>
                <a:lnTo>
                  <a:pt x="1287301" y="91801"/>
                </a:lnTo>
                <a:lnTo>
                  <a:pt x="1170712" y="91801"/>
                </a:lnTo>
                <a:lnTo>
                  <a:pt x="1170712" y="53164"/>
                </a:lnTo>
                <a:lnTo>
                  <a:pt x="1297367" y="53164"/>
                </a:lnTo>
                <a:lnTo>
                  <a:pt x="1297488" y="50791"/>
                </a:lnTo>
                <a:lnTo>
                  <a:pt x="1275574" y="16955"/>
                </a:lnTo>
                <a:lnTo>
                  <a:pt x="1239454" y="4960"/>
                </a:lnTo>
                <a:lnTo>
                  <a:pt x="1224114" y="4160"/>
                </a:lnTo>
                <a:close/>
              </a:path>
              <a:path w="1532890" h="228600">
                <a:moveTo>
                  <a:pt x="1299665" y="134522"/>
                </a:moveTo>
                <a:lnTo>
                  <a:pt x="1170712" y="134522"/>
                </a:lnTo>
                <a:lnTo>
                  <a:pt x="1224827" y="134922"/>
                </a:lnTo>
                <a:lnTo>
                  <a:pt x="1236983" y="138885"/>
                </a:lnTo>
                <a:lnTo>
                  <a:pt x="1243683" y="148294"/>
                </a:lnTo>
                <a:lnTo>
                  <a:pt x="1244572" y="164622"/>
                </a:lnTo>
                <a:lnTo>
                  <a:pt x="1234873" y="172439"/>
                </a:lnTo>
                <a:lnTo>
                  <a:pt x="1217831" y="175045"/>
                </a:lnTo>
                <a:lnTo>
                  <a:pt x="1306065" y="175045"/>
                </a:lnTo>
                <a:lnTo>
                  <a:pt x="1306707" y="172517"/>
                </a:lnTo>
                <a:lnTo>
                  <a:pt x="1307667" y="156677"/>
                </a:lnTo>
                <a:lnTo>
                  <a:pt x="1305195" y="145457"/>
                </a:lnTo>
                <a:lnTo>
                  <a:pt x="1299665" y="134522"/>
                </a:lnTo>
                <a:close/>
              </a:path>
              <a:path w="1532890" h="228600">
                <a:moveTo>
                  <a:pt x="1297367" y="53164"/>
                </a:moveTo>
                <a:lnTo>
                  <a:pt x="1170712" y="53164"/>
                </a:lnTo>
                <a:lnTo>
                  <a:pt x="1214142" y="53266"/>
                </a:lnTo>
                <a:lnTo>
                  <a:pt x="1227240" y="56428"/>
                </a:lnTo>
                <a:lnTo>
                  <a:pt x="1234572" y="65249"/>
                </a:lnTo>
                <a:lnTo>
                  <a:pt x="1235753" y="81394"/>
                </a:lnTo>
                <a:lnTo>
                  <a:pt x="1226194" y="89199"/>
                </a:lnTo>
                <a:lnTo>
                  <a:pt x="1209036" y="91801"/>
                </a:lnTo>
                <a:lnTo>
                  <a:pt x="1287301" y="91801"/>
                </a:lnTo>
                <a:lnTo>
                  <a:pt x="1287479" y="91614"/>
                </a:lnTo>
                <a:lnTo>
                  <a:pt x="1293304" y="80715"/>
                </a:lnTo>
                <a:lnTo>
                  <a:pt x="1296650" y="67229"/>
                </a:lnTo>
                <a:lnTo>
                  <a:pt x="1297367" y="53164"/>
                </a:lnTo>
                <a:close/>
              </a:path>
              <a:path w="1532890" h="228600">
                <a:moveTo>
                  <a:pt x="1423837" y="0"/>
                </a:moveTo>
                <a:lnTo>
                  <a:pt x="1386829" y="9848"/>
                </a:lnTo>
                <a:lnTo>
                  <a:pt x="1355985" y="34947"/>
                </a:lnTo>
                <a:lnTo>
                  <a:pt x="1334210" y="77922"/>
                </a:lnTo>
                <a:lnTo>
                  <a:pt x="1329404" y="120048"/>
                </a:lnTo>
                <a:lnTo>
                  <a:pt x="1330403" y="132609"/>
                </a:lnTo>
                <a:lnTo>
                  <a:pt x="1346591" y="179613"/>
                </a:lnTo>
                <a:lnTo>
                  <a:pt x="1372640" y="210453"/>
                </a:lnTo>
                <a:lnTo>
                  <a:pt x="1420764" y="227659"/>
                </a:lnTo>
                <a:lnTo>
                  <a:pt x="1435980" y="228337"/>
                </a:lnTo>
                <a:lnTo>
                  <a:pt x="1449622" y="226927"/>
                </a:lnTo>
                <a:lnTo>
                  <a:pt x="1485247" y="212931"/>
                </a:lnTo>
                <a:lnTo>
                  <a:pt x="1513886" y="182884"/>
                </a:lnTo>
                <a:lnTo>
                  <a:pt x="1519243" y="173370"/>
                </a:lnTo>
                <a:lnTo>
                  <a:pt x="1422688" y="173370"/>
                </a:lnTo>
                <a:lnTo>
                  <a:pt x="1411304" y="167906"/>
                </a:lnTo>
                <a:lnTo>
                  <a:pt x="1392901" y="133860"/>
                </a:lnTo>
                <a:lnTo>
                  <a:pt x="1391196" y="101951"/>
                </a:lnTo>
                <a:lnTo>
                  <a:pt x="1393545" y="89653"/>
                </a:lnTo>
                <a:lnTo>
                  <a:pt x="1424625" y="55815"/>
                </a:lnTo>
                <a:lnTo>
                  <a:pt x="1441374" y="55543"/>
                </a:lnTo>
                <a:lnTo>
                  <a:pt x="1518820" y="55543"/>
                </a:lnTo>
                <a:lnTo>
                  <a:pt x="1514715" y="48044"/>
                </a:lnTo>
                <a:lnTo>
                  <a:pt x="1488147" y="17098"/>
                </a:lnTo>
                <a:lnTo>
                  <a:pt x="1439583" y="604"/>
                </a:lnTo>
                <a:lnTo>
                  <a:pt x="1423837" y="0"/>
                </a:lnTo>
                <a:close/>
              </a:path>
              <a:path w="1532890" h="228600">
                <a:moveTo>
                  <a:pt x="1518820" y="55543"/>
                </a:moveTo>
                <a:lnTo>
                  <a:pt x="1441374" y="55543"/>
                </a:lnTo>
                <a:lnTo>
                  <a:pt x="1451962" y="61943"/>
                </a:lnTo>
                <a:lnTo>
                  <a:pt x="1461879" y="73735"/>
                </a:lnTo>
                <a:lnTo>
                  <a:pt x="1466119" y="82700"/>
                </a:lnTo>
                <a:lnTo>
                  <a:pt x="1469086" y="93684"/>
                </a:lnTo>
                <a:lnTo>
                  <a:pt x="1470756" y="107521"/>
                </a:lnTo>
                <a:lnTo>
                  <a:pt x="1471088" y="124971"/>
                </a:lnTo>
                <a:lnTo>
                  <a:pt x="1468909" y="137535"/>
                </a:lnTo>
                <a:lnTo>
                  <a:pt x="1438844" y="172529"/>
                </a:lnTo>
                <a:lnTo>
                  <a:pt x="1422688" y="173370"/>
                </a:lnTo>
                <a:lnTo>
                  <a:pt x="1519243" y="173370"/>
                </a:lnTo>
                <a:lnTo>
                  <a:pt x="1530681" y="136469"/>
                </a:lnTo>
                <a:lnTo>
                  <a:pt x="1532688" y="106877"/>
                </a:lnTo>
                <a:lnTo>
                  <a:pt x="1531579" y="94607"/>
                </a:lnTo>
                <a:lnTo>
                  <a:pt x="1529325" y="82682"/>
                </a:lnTo>
                <a:lnTo>
                  <a:pt x="1525840" y="71044"/>
                </a:lnTo>
                <a:lnTo>
                  <a:pt x="1520988" y="59503"/>
                </a:lnTo>
                <a:lnTo>
                  <a:pt x="1518820" y="555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231139" y="7642175"/>
            <a:ext cx="1200150" cy="221615"/>
          </a:xfrm>
          <a:custGeom>
            <a:avLst/>
            <a:gdLst/>
            <a:ahLst/>
            <a:cxnLst/>
            <a:rect l="l" t="t" r="r" b="b"/>
            <a:pathLst>
              <a:path w="1200150" h="221615">
                <a:moveTo>
                  <a:pt x="70050" y="179052"/>
                </a:moveTo>
                <a:lnTo>
                  <a:pt x="24501" y="179052"/>
                </a:lnTo>
                <a:lnTo>
                  <a:pt x="17276" y="221459"/>
                </a:lnTo>
                <a:lnTo>
                  <a:pt x="62825" y="221459"/>
                </a:lnTo>
                <a:lnTo>
                  <a:pt x="70050" y="179052"/>
                </a:lnTo>
                <a:close/>
              </a:path>
              <a:path w="1200150" h="221615">
                <a:moveTo>
                  <a:pt x="155492" y="179052"/>
                </a:moveTo>
                <a:lnTo>
                  <a:pt x="109944" y="179052"/>
                </a:lnTo>
                <a:lnTo>
                  <a:pt x="102405" y="221459"/>
                </a:lnTo>
                <a:lnTo>
                  <a:pt x="147953" y="221459"/>
                </a:lnTo>
                <a:lnTo>
                  <a:pt x="155492" y="179052"/>
                </a:lnTo>
                <a:close/>
              </a:path>
              <a:path w="1200150" h="221615">
                <a:moveTo>
                  <a:pt x="203239" y="42721"/>
                </a:moveTo>
                <a:lnTo>
                  <a:pt x="10366" y="42721"/>
                </a:lnTo>
                <a:lnTo>
                  <a:pt x="10366" y="93295"/>
                </a:lnTo>
                <a:lnTo>
                  <a:pt x="39265" y="93295"/>
                </a:lnTo>
                <a:lnTo>
                  <a:pt x="33297" y="128477"/>
                </a:lnTo>
                <a:lnTo>
                  <a:pt x="0" y="128477"/>
                </a:lnTo>
                <a:lnTo>
                  <a:pt x="0" y="179052"/>
                </a:lnTo>
                <a:lnTo>
                  <a:pt x="192873" y="179052"/>
                </a:lnTo>
                <a:lnTo>
                  <a:pt x="192873" y="129734"/>
                </a:lnTo>
                <a:lnTo>
                  <a:pt x="77275" y="129734"/>
                </a:lnTo>
                <a:lnTo>
                  <a:pt x="83871" y="92039"/>
                </a:lnTo>
                <a:lnTo>
                  <a:pt x="203239" y="92039"/>
                </a:lnTo>
                <a:lnTo>
                  <a:pt x="203239" y="42721"/>
                </a:lnTo>
                <a:close/>
              </a:path>
              <a:path w="1200150" h="221615">
                <a:moveTo>
                  <a:pt x="203239" y="92039"/>
                </a:moveTo>
                <a:lnTo>
                  <a:pt x="125650" y="92039"/>
                </a:lnTo>
                <a:lnTo>
                  <a:pt x="119368" y="129734"/>
                </a:lnTo>
                <a:lnTo>
                  <a:pt x="192873" y="129734"/>
                </a:lnTo>
                <a:lnTo>
                  <a:pt x="192873" y="128477"/>
                </a:lnTo>
                <a:lnTo>
                  <a:pt x="163974" y="128477"/>
                </a:lnTo>
                <a:lnTo>
                  <a:pt x="169942" y="93295"/>
                </a:lnTo>
                <a:lnTo>
                  <a:pt x="203239" y="93295"/>
                </a:lnTo>
                <a:lnTo>
                  <a:pt x="203239" y="92039"/>
                </a:lnTo>
                <a:close/>
              </a:path>
              <a:path w="1200150" h="221615">
                <a:moveTo>
                  <a:pt x="100520" y="1570"/>
                </a:moveTo>
                <a:lnTo>
                  <a:pt x="54972" y="1570"/>
                </a:lnTo>
                <a:lnTo>
                  <a:pt x="48061" y="42721"/>
                </a:lnTo>
                <a:lnTo>
                  <a:pt x="93295" y="42721"/>
                </a:lnTo>
                <a:lnTo>
                  <a:pt x="100520" y="1570"/>
                </a:lnTo>
                <a:close/>
              </a:path>
              <a:path w="1200150" h="221615">
                <a:moveTo>
                  <a:pt x="185648" y="1570"/>
                </a:moveTo>
                <a:lnTo>
                  <a:pt x="140100" y="1570"/>
                </a:lnTo>
                <a:lnTo>
                  <a:pt x="133189" y="42721"/>
                </a:lnTo>
                <a:lnTo>
                  <a:pt x="178738" y="42721"/>
                </a:lnTo>
                <a:lnTo>
                  <a:pt x="185648" y="1570"/>
                </a:lnTo>
                <a:close/>
              </a:path>
              <a:path w="1200150" h="221615">
                <a:moveTo>
                  <a:pt x="408067" y="1570"/>
                </a:moveTo>
                <a:lnTo>
                  <a:pt x="232156" y="1570"/>
                </a:lnTo>
                <a:lnTo>
                  <a:pt x="232156" y="221459"/>
                </a:lnTo>
                <a:lnTo>
                  <a:pt x="293097" y="221459"/>
                </a:lnTo>
                <a:lnTo>
                  <a:pt x="293097" y="142927"/>
                </a:lnTo>
                <a:lnTo>
                  <a:pt x="397073" y="142927"/>
                </a:lnTo>
                <a:lnTo>
                  <a:pt x="397073" y="92353"/>
                </a:lnTo>
                <a:lnTo>
                  <a:pt x="293097" y="92353"/>
                </a:lnTo>
                <a:lnTo>
                  <a:pt x="293097" y="54972"/>
                </a:lnTo>
                <a:lnTo>
                  <a:pt x="408067" y="54972"/>
                </a:lnTo>
                <a:lnTo>
                  <a:pt x="408067" y="1570"/>
                </a:lnTo>
                <a:close/>
              </a:path>
              <a:path w="1200150" h="221615">
                <a:moveTo>
                  <a:pt x="527573" y="56856"/>
                </a:moveTo>
                <a:lnTo>
                  <a:pt x="467574" y="56856"/>
                </a:lnTo>
                <a:lnTo>
                  <a:pt x="467574" y="221459"/>
                </a:lnTo>
                <a:lnTo>
                  <a:pt x="527573" y="221459"/>
                </a:lnTo>
                <a:lnTo>
                  <a:pt x="527573" y="56856"/>
                </a:lnTo>
                <a:close/>
              </a:path>
              <a:path w="1200150" h="221615">
                <a:moveTo>
                  <a:pt x="527573" y="0"/>
                </a:moveTo>
                <a:lnTo>
                  <a:pt x="483281" y="0"/>
                </a:lnTo>
                <a:lnTo>
                  <a:pt x="418885" y="18219"/>
                </a:lnTo>
                <a:lnTo>
                  <a:pt x="430507" y="65338"/>
                </a:lnTo>
                <a:lnTo>
                  <a:pt x="467574" y="56856"/>
                </a:lnTo>
                <a:lnTo>
                  <a:pt x="527573" y="56856"/>
                </a:lnTo>
                <a:lnTo>
                  <a:pt x="527573" y="0"/>
                </a:lnTo>
                <a:close/>
              </a:path>
              <a:path w="1200150" h="221615">
                <a:moveTo>
                  <a:pt x="744281" y="1570"/>
                </a:moveTo>
                <a:lnTo>
                  <a:pt x="568370" y="1570"/>
                </a:lnTo>
                <a:lnTo>
                  <a:pt x="568370" y="221459"/>
                </a:lnTo>
                <a:lnTo>
                  <a:pt x="629310" y="221459"/>
                </a:lnTo>
                <a:lnTo>
                  <a:pt x="629310" y="142927"/>
                </a:lnTo>
                <a:lnTo>
                  <a:pt x="733286" y="142927"/>
                </a:lnTo>
                <a:lnTo>
                  <a:pt x="733286" y="92353"/>
                </a:lnTo>
                <a:lnTo>
                  <a:pt x="629310" y="92353"/>
                </a:lnTo>
                <a:lnTo>
                  <a:pt x="629310" y="54972"/>
                </a:lnTo>
                <a:lnTo>
                  <a:pt x="744281" y="54972"/>
                </a:lnTo>
                <a:lnTo>
                  <a:pt x="744281" y="1570"/>
                </a:lnTo>
                <a:close/>
              </a:path>
              <a:path w="1200150" h="221615">
                <a:moveTo>
                  <a:pt x="863786" y="56856"/>
                </a:moveTo>
                <a:lnTo>
                  <a:pt x="803788" y="56856"/>
                </a:lnTo>
                <a:lnTo>
                  <a:pt x="803788" y="221459"/>
                </a:lnTo>
                <a:lnTo>
                  <a:pt x="863786" y="221459"/>
                </a:lnTo>
                <a:lnTo>
                  <a:pt x="863786" y="56856"/>
                </a:lnTo>
                <a:close/>
              </a:path>
              <a:path w="1200150" h="221615">
                <a:moveTo>
                  <a:pt x="863786" y="0"/>
                </a:moveTo>
                <a:lnTo>
                  <a:pt x="819494" y="0"/>
                </a:lnTo>
                <a:lnTo>
                  <a:pt x="755098" y="18219"/>
                </a:lnTo>
                <a:lnTo>
                  <a:pt x="766721" y="65338"/>
                </a:lnTo>
                <a:lnTo>
                  <a:pt x="803788" y="56856"/>
                </a:lnTo>
                <a:lnTo>
                  <a:pt x="863786" y="56856"/>
                </a:lnTo>
                <a:lnTo>
                  <a:pt x="863786" y="0"/>
                </a:lnTo>
                <a:close/>
              </a:path>
              <a:path w="1200150" h="221615">
                <a:moveTo>
                  <a:pt x="1080494" y="1570"/>
                </a:moveTo>
                <a:lnTo>
                  <a:pt x="904583" y="1570"/>
                </a:lnTo>
                <a:lnTo>
                  <a:pt x="904583" y="221459"/>
                </a:lnTo>
                <a:lnTo>
                  <a:pt x="965524" y="221459"/>
                </a:lnTo>
                <a:lnTo>
                  <a:pt x="965524" y="142927"/>
                </a:lnTo>
                <a:lnTo>
                  <a:pt x="1069500" y="142927"/>
                </a:lnTo>
                <a:lnTo>
                  <a:pt x="1069500" y="92353"/>
                </a:lnTo>
                <a:lnTo>
                  <a:pt x="965524" y="92353"/>
                </a:lnTo>
                <a:lnTo>
                  <a:pt x="965524" y="54972"/>
                </a:lnTo>
                <a:lnTo>
                  <a:pt x="1080494" y="54972"/>
                </a:lnTo>
                <a:lnTo>
                  <a:pt x="1080494" y="1570"/>
                </a:lnTo>
                <a:close/>
              </a:path>
              <a:path w="1200150" h="221615">
                <a:moveTo>
                  <a:pt x="1200000" y="56856"/>
                </a:moveTo>
                <a:lnTo>
                  <a:pt x="1140002" y="56856"/>
                </a:lnTo>
                <a:lnTo>
                  <a:pt x="1140002" y="221459"/>
                </a:lnTo>
                <a:lnTo>
                  <a:pt x="1200000" y="221459"/>
                </a:lnTo>
                <a:lnTo>
                  <a:pt x="1200000" y="56856"/>
                </a:lnTo>
                <a:close/>
              </a:path>
              <a:path w="1200150" h="221615">
                <a:moveTo>
                  <a:pt x="1200000" y="0"/>
                </a:moveTo>
                <a:lnTo>
                  <a:pt x="1155708" y="0"/>
                </a:lnTo>
                <a:lnTo>
                  <a:pt x="1091312" y="18219"/>
                </a:lnTo>
                <a:lnTo>
                  <a:pt x="1102935" y="65338"/>
                </a:lnTo>
                <a:lnTo>
                  <a:pt x="1140002" y="56856"/>
                </a:lnTo>
                <a:lnTo>
                  <a:pt x="1200000" y="56856"/>
                </a:lnTo>
                <a:lnTo>
                  <a:pt x="120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683370" y="7639534"/>
            <a:ext cx="1467485" cy="228600"/>
          </a:xfrm>
          <a:custGeom>
            <a:avLst/>
            <a:gdLst/>
            <a:ahLst/>
            <a:cxnLst/>
            <a:rect l="l" t="t" r="r" b="b"/>
            <a:pathLst>
              <a:path w="1467484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7484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7484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7484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7484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7484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7484" h="228600">
                <a:moveTo>
                  <a:pt x="323881" y="59498"/>
                </a:moveTo>
                <a:lnTo>
                  <a:pt x="263883" y="59498"/>
                </a:lnTo>
                <a:lnTo>
                  <a:pt x="263883" y="224100"/>
                </a:lnTo>
                <a:lnTo>
                  <a:pt x="323881" y="224100"/>
                </a:lnTo>
                <a:lnTo>
                  <a:pt x="323881" y="59498"/>
                </a:lnTo>
                <a:close/>
              </a:path>
              <a:path w="1467484" h="228600">
                <a:moveTo>
                  <a:pt x="323881" y="2641"/>
                </a:moveTo>
                <a:lnTo>
                  <a:pt x="279589" y="2641"/>
                </a:lnTo>
                <a:lnTo>
                  <a:pt x="215193" y="20860"/>
                </a:lnTo>
                <a:lnTo>
                  <a:pt x="226816" y="67979"/>
                </a:lnTo>
                <a:lnTo>
                  <a:pt x="263883" y="59498"/>
                </a:lnTo>
                <a:lnTo>
                  <a:pt x="323881" y="59498"/>
                </a:lnTo>
                <a:lnTo>
                  <a:pt x="323881" y="2641"/>
                </a:lnTo>
                <a:close/>
              </a:path>
              <a:path w="1467484" h="228600">
                <a:moveTo>
                  <a:pt x="541532" y="4212"/>
                </a:moveTo>
                <a:lnTo>
                  <a:pt x="364678" y="4212"/>
                </a:lnTo>
                <a:lnTo>
                  <a:pt x="364678" y="224100"/>
                </a:lnTo>
                <a:lnTo>
                  <a:pt x="543102" y="224100"/>
                </a:lnTo>
                <a:lnTo>
                  <a:pt x="543102" y="172269"/>
                </a:lnTo>
                <a:lnTo>
                  <a:pt x="424991" y="172269"/>
                </a:lnTo>
                <a:lnTo>
                  <a:pt x="424991" y="137401"/>
                </a:lnTo>
                <a:lnTo>
                  <a:pt x="530537" y="137401"/>
                </a:lnTo>
                <a:lnTo>
                  <a:pt x="530537" y="89340"/>
                </a:lnTo>
                <a:lnTo>
                  <a:pt x="424991" y="89340"/>
                </a:lnTo>
                <a:lnTo>
                  <a:pt x="424991" y="56043"/>
                </a:lnTo>
                <a:lnTo>
                  <a:pt x="541532" y="56043"/>
                </a:lnTo>
                <a:lnTo>
                  <a:pt x="541532" y="4212"/>
                </a:lnTo>
                <a:close/>
              </a:path>
              <a:path w="1467484" h="228600">
                <a:moveTo>
                  <a:pt x="708959" y="2641"/>
                </a:moveTo>
                <a:lnTo>
                  <a:pt x="650217" y="2641"/>
                </a:lnTo>
                <a:lnTo>
                  <a:pt x="556607" y="224100"/>
                </a:lnTo>
                <a:lnTo>
                  <a:pt x="620689" y="224100"/>
                </a:lnTo>
                <a:lnTo>
                  <a:pt x="636395" y="184835"/>
                </a:lnTo>
                <a:lnTo>
                  <a:pt x="785971" y="184835"/>
                </a:lnTo>
                <a:lnTo>
                  <a:pt x="765921" y="137401"/>
                </a:lnTo>
                <a:lnTo>
                  <a:pt x="654301" y="137401"/>
                </a:lnTo>
                <a:lnTo>
                  <a:pt x="679117" y="74890"/>
                </a:lnTo>
                <a:lnTo>
                  <a:pt x="739498" y="74890"/>
                </a:lnTo>
                <a:lnTo>
                  <a:pt x="708959" y="2641"/>
                </a:lnTo>
                <a:close/>
              </a:path>
              <a:path w="1467484" h="228600">
                <a:moveTo>
                  <a:pt x="785971" y="184835"/>
                </a:moveTo>
                <a:lnTo>
                  <a:pt x="721210" y="184835"/>
                </a:lnTo>
                <a:lnTo>
                  <a:pt x="737230" y="224100"/>
                </a:lnTo>
                <a:lnTo>
                  <a:pt x="802568" y="224100"/>
                </a:lnTo>
                <a:lnTo>
                  <a:pt x="785971" y="184835"/>
                </a:lnTo>
                <a:close/>
              </a:path>
              <a:path w="1467484" h="228600">
                <a:moveTo>
                  <a:pt x="739498" y="74890"/>
                </a:moveTo>
                <a:lnTo>
                  <a:pt x="679117" y="74890"/>
                </a:lnTo>
                <a:lnTo>
                  <a:pt x="703618" y="137401"/>
                </a:lnTo>
                <a:lnTo>
                  <a:pt x="765921" y="137401"/>
                </a:lnTo>
                <a:lnTo>
                  <a:pt x="739498" y="74890"/>
                </a:lnTo>
                <a:close/>
              </a:path>
              <a:path w="1467484" h="228600">
                <a:moveTo>
                  <a:pt x="910856" y="0"/>
                </a:moveTo>
                <a:lnTo>
                  <a:pt x="863097" y="13016"/>
                </a:lnTo>
                <a:lnTo>
                  <a:pt x="830123" y="38233"/>
                </a:lnTo>
                <a:lnTo>
                  <a:pt x="807443" y="80532"/>
                </a:lnTo>
                <a:lnTo>
                  <a:pt x="802571" y="123598"/>
                </a:lnTo>
                <a:lnTo>
                  <a:pt x="804023" y="135704"/>
                </a:lnTo>
                <a:lnTo>
                  <a:pt x="823676" y="181255"/>
                </a:lnTo>
                <a:lnTo>
                  <a:pt x="853802" y="211251"/>
                </a:lnTo>
                <a:lnTo>
                  <a:pt x="902024" y="227808"/>
                </a:lnTo>
                <a:lnTo>
                  <a:pt x="915654" y="228498"/>
                </a:lnTo>
                <a:lnTo>
                  <a:pt x="927680" y="228067"/>
                </a:lnTo>
                <a:lnTo>
                  <a:pt x="975893" y="213792"/>
                </a:lnTo>
                <a:lnTo>
                  <a:pt x="1013033" y="178866"/>
                </a:lnTo>
                <a:lnTo>
                  <a:pt x="999446" y="172493"/>
                </a:lnTo>
                <a:lnTo>
                  <a:pt x="910676" y="172493"/>
                </a:lnTo>
                <a:lnTo>
                  <a:pt x="898884" y="169464"/>
                </a:lnTo>
                <a:lnTo>
                  <a:pt x="868262" y="133303"/>
                </a:lnTo>
                <a:lnTo>
                  <a:pt x="866037" y="102385"/>
                </a:lnTo>
                <a:lnTo>
                  <a:pt x="869303" y="90848"/>
                </a:lnTo>
                <a:lnTo>
                  <a:pt x="894566" y="60834"/>
                </a:lnTo>
                <a:lnTo>
                  <a:pt x="921449" y="55541"/>
                </a:lnTo>
                <a:lnTo>
                  <a:pt x="989929" y="55541"/>
                </a:lnTo>
                <a:lnTo>
                  <a:pt x="1005205" y="39437"/>
                </a:lnTo>
                <a:lnTo>
                  <a:pt x="965901" y="9749"/>
                </a:lnTo>
                <a:lnTo>
                  <a:pt x="926329" y="562"/>
                </a:lnTo>
                <a:lnTo>
                  <a:pt x="910856" y="0"/>
                </a:lnTo>
                <a:close/>
              </a:path>
              <a:path w="1467484" h="228600">
                <a:moveTo>
                  <a:pt x="959998" y="153989"/>
                </a:moveTo>
                <a:lnTo>
                  <a:pt x="950684" y="161713"/>
                </a:lnTo>
                <a:lnTo>
                  <a:pt x="938223" y="169396"/>
                </a:lnTo>
                <a:lnTo>
                  <a:pt x="926807" y="171920"/>
                </a:lnTo>
                <a:lnTo>
                  <a:pt x="910676" y="172493"/>
                </a:lnTo>
                <a:lnTo>
                  <a:pt x="999446" y="172493"/>
                </a:lnTo>
                <a:lnTo>
                  <a:pt x="959998" y="153989"/>
                </a:lnTo>
                <a:close/>
              </a:path>
              <a:path w="1467484" h="228600">
                <a:moveTo>
                  <a:pt x="989929" y="55541"/>
                </a:moveTo>
                <a:lnTo>
                  <a:pt x="921449" y="55541"/>
                </a:lnTo>
                <a:lnTo>
                  <a:pt x="933786" y="57750"/>
                </a:lnTo>
                <a:lnTo>
                  <a:pt x="945309" y="62705"/>
                </a:lnTo>
                <a:lnTo>
                  <a:pt x="956019" y="70408"/>
                </a:lnTo>
                <a:lnTo>
                  <a:pt x="965914" y="80859"/>
                </a:lnTo>
                <a:lnTo>
                  <a:pt x="989929" y="55541"/>
                </a:lnTo>
                <a:close/>
              </a:path>
              <a:path w="1467484" h="228600">
                <a:moveTo>
                  <a:pt x="1174013" y="2641"/>
                </a:moveTo>
                <a:lnTo>
                  <a:pt x="1115272" y="2641"/>
                </a:lnTo>
                <a:lnTo>
                  <a:pt x="1021662" y="224100"/>
                </a:lnTo>
                <a:lnTo>
                  <a:pt x="1085744" y="224100"/>
                </a:lnTo>
                <a:lnTo>
                  <a:pt x="1101450" y="184835"/>
                </a:lnTo>
                <a:lnTo>
                  <a:pt x="1251025" y="184835"/>
                </a:lnTo>
                <a:lnTo>
                  <a:pt x="1230976" y="137401"/>
                </a:lnTo>
                <a:lnTo>
                  <a:pt x="1119355" y="137401"/>
                </a:lnTo>
                <a:lnTo>
                  <a:pt x="1144171" y="74890"/>
                </a:lnTo>
                <a:lnTo>
                  <a:pt x="1204553" y="74890"/>
                </a:lnTo>
                <a:lnTo>
                  <a:pt x="1174013" y="2641"/>
                </a:lnTo>
                <a:close/>
              </a:path>
              <a:path w="1467484" h="228600">
                <a:moveTo>
                  <a:pt x="1251025" y="184835"/>
                </a:moveTo>
                <a:lnTo>
                  <a:pt x="1186264" y="184835"/>
                </a:lnTo>
                <a:lnTo>
                  <a:pt x="1202285" y="224100"/>
                </a:lnTo>
                <a:lnTo>
                  <a:pt x="1267623" y="224100"/>
                </a:lnTo>
                <a:lnTo>
                  <a:pt x="1251025" y="184835"/>
                </a:lnTo>
                <a:close/>
              </a:path>
              <a:path w="1467484" h="228600">
                <a:moveTo>
                  <a:pt x="1204553" y="74890"/>
                </a:moveTo>
                <a:lnTo>
                  <a:pt x="1144171" y="74890"/>
                </a:lnTo>
                <a:lnTo>
                  <a:pt x="1168673" y="137401"/>
                </a:lnTo>
                <a:lnTo>
                  <a:pt x="1230976" y="137401"/>
                </a:lnTo>
                <a:lnTo>
                  <a:pt x="1204553" y="74890"/>
                </a:lnTo>
                <a:close/>
              </a:path>
              <a:path w="1467484" h="228600">
                <a:moveTo>
                  <a:pt x="1465812" y="4212"/>
                </a:moveTo>
                <a:lnTo>
                  <a:pt x="1288959" y="4212"/>
                </a:lnTo>
                <a:lnTo>
                  <a:pt x="1288959" y="224100"/>
                </a:lnTo>
                <a:lnTo>
                  <a:pt x="1467383" y="224100"/>
                </a:lnTo>
                <a:lnTo>
                  <a:pt x="1467383" y="172269"/>
                </a:lnTo>
                <a:lnTo>
                  <a:pt x="1349271" y="172269"/>
                </a:lnTo>
                <a:lnTo>
                  <a:pt x="1349271" y="137401"/>
                </a:lnTo>
                <a:lnTo>
                  <a:pt x="1454818" y="137401"/>
                </a:lnTo>
                <a:lnTo>
                  <a:pt x="1454818" y="89340"/>
                </a:lnTo>
                <a:lnTo>
                  <a:pt x="1349271" y="89340"/>
                </a:lnTo>
                <a:lnTo>
                  <a:pt x="1349271" y="56043"/>
                </a:lnTo>
                <a:lnTo>
                  <a:pt x="1465812" y="56043"/>
                </a:lnTo>
                <a:lnTo>
                  <a:pt x="1465812" y="42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822744" y="4906633"/>
            <a:ext cx="1463675" cy="228600"/>
          </a:xfrm>
          <a:custGeom>
            <a:avLst/>
            <a:gdLst/>
            <a:ahLst/>
            <a:cxnLst/>
            <a:rect l="l" t="t" r="r" b="b"/>
            <a:pathLst>
              <a:path w="1463675" h="228600">
                <a:moveTo>
                  <a:pt x="70050" y="181693"/>
                </a:moveTo>
                <a:lnTo>
                  <a:pt x="24501" y="181693"/>
                </a:lnTo>
                <a:lnTo>
                  <a:pt x="17276" y="224100"/>
                </a:lnTo>
                <a:lnTo>
                  <a:pt x="62825" y="224100"/>
                </a:lnTo>
                <a:lnTo>
                  <a:pt x="70050" y="181693"/>
                </a:lnTo>
                <a:close/>
              </a:path>
              <a:path w="1463675" h="228600">
                <a:moveTo>
                  <a:pt x="155492" y="181693"/>
                </a:moveTo>
                <a:lnTo>
                  <a:pt x="109944" y="181693"/>
                </a:lnTo>
                <a:lnTo>
                  <a:pt x="102405" y="224100"/>
                </a:lnTo>
                <a:lnTo>
                  <a:pt x="147953" y="224100"/>
                </a:lnTo>
                <a:lnTo>
                  <a:pt x="155492" y="181693"/>
                </a:lnTo>
                <a:close/>
              </a:path>
              <a:path w="1463675" h="228600">
                <a:moveTo>
                  <a:pt x="203239" y="45362"/>
                </a:moveTo>
                <a:lnTo>
                  <a:pt x="10366" y="45362"/>
                </a:lnTo>
                <a:lnTo>
                  <a:pt x="10366" y="95937"/>
                </a:lnTo>
                <a:lnTo>
                  <a:pt x="39265" y="95937"/>
                </a:lnTo>
                <a:lnTo>
                  <a:pt x="33297" y="131119"/>
                </a:lnTo>
                <a:lnTo>
                  <a:pt x="0" y="131119"/>
                </a:lnTo>
                <a:lnTo>
                  <a:pt x="0" y="181693"/>
                </a:lnTo>
                <a:lnTo>
                  <a:pt x="192873" y="181693"/>
                </a:lnTo>
                <a:lnTo>
                  <a:pt x="192873" y="132375"/>
                </a:lnTo>
                <a:lnTo>
                  <a:pt x="77275" y="132375"/>
                </a:lnTo>
                <a:lnTo>
                  <a:pt x="83871" y="94680"/>
                </a:lnTo>
                <a:lnTo>
                  <a:pt x="203239" y="94680"/>
                </a:lnTo>
                <a:lnTo>
                  <a:pt x="203239" y="45362"/>
                </a:lnTo>
                <a:close/>
              </a:path>
              <a:path w="1463675" h="228600">
                <a:moveTo>
                  <a:pt x="203239" y="94680"/>
                </a:moveTo>
                <a:lnTo>
                  <a:pt x="125650" y="94680"/>
                </a:lnTo>
                <a:lnTo>
                  <a:pt x="119368" y="132375"/>
                </a:lnTo>
                <a:lnTo>
                  <a:pt x="192873" y="132375"/>
                </a:lnTo>
                <a:lnTo>
                  <a:pt x="192873" y="131119"/>
                </a:lnTo>
                <a:lnTo>
                  <a:pt x="163974" y="131119"/>
                </a:lnTo>
                <a:lnTo>
                  <a:pt x="169942" y="95937"/>
                </a:lnTo>
                <a:lnTo>
                  <a:pt x="203239" y="95937"/>
                </a:lnTo>
                <a:lnTo>
                  <a:pt x="203239" y="94680"/>
                </a:lnTo>
                <a:close/>
              </a:path>
              <a:path w="1463675" h="228600">
                <a:moveTo>
                  <a:pt x="100520" y="4212"/>
                </a:moveTo>
                <a:lnTo>
                  <a:pt x="54972" y="4212"/>
                </a:lnTo>
                <a:lnTo>
                  <a:pt x="48061" y="45362"/>
                </a:lnTo>
                <a:lnTo>
                  <a:pt x="93295" y="45362"/>
                </a:lnTo>
                <a:lnTo>
                  <a:pt x="100520" y="4212"/>
                </a:lnTo>
                <a:close/>
              </a:path>
              <a:path w="1463675" h="228600">
                <a:moveTo>
                  <a:pt x="185648" y="4212"/>
                </a:moveTo>
                <a:lnTo>
                  <a:pt x="140100" y="4212"/>
                </a:lnTo>
                <a:lnTo>
                  <a:pt x="133189" y="45362"/>
                </a:lnTo>
                <a:lnTo>
                  <a:pt x="178738" y="45362"/>
                </a:lnTo>
                <a:lnTo>
                  <a:pt x="185648" y="4212"/>
                </a:lnTo>
                <a:close/>
              </a:path>
              <a:path w="1463675" h="228600">
                <a:moveTo>
                  <a:pt x="409009" y="4212"/>
                </a:moveTo>
                <a:lnTo>
                  <a:pt x="232156" y="4212"/>
                </a:lnTo>
                <a:lnTo>
                  <a:pt x="232156" y="224100"/>
                </a:lnTo>
                <a:lnTo>
                  <a:pt x="410580" y="224100"/>
                </a:lnTo>
                <a:lnTo>
                  <a:pt x="410580" y="172269"/>
                </a:lnTo>
                <a:lnTo>
                  <a:pt x="292469" y="172269"/>
                </a:lnTo>
                <a:lnTo>
                  <a:pt x="292469" y="137401"/>
                </a:lnTo>
                <a:lnTo>
                  <a:pt x="398015" y="137401"/>
                </a:lnTo>
                <a:lnTo>
                  <a:pt x="398015" y="89340"/>
                </a:lnTo>
                <a:lnTo>
                  <a:pt x="292469" y="89340"/>
                </a:lnTo>
                <a:lnTo>
                  <a:pt x="292469" y="56043"/>
                </a:lnTo>
                <a:lnTo>
                  <a:pt x="409009" y="56043"/>
                </a:lnTo>
                <a:lnTo>
                  <a:pt x="409009" y="4212"/>
                </a:lnTo>
                <a:close/>
              </a:path>
              <a:path w="1463675" h="228600">
                <a:moveTo>
                  <a:pt x="542739" y="0"/>
                </a:moveTo>
                <a:lnTo>
                  <a:pt x="494979" y="13016"/>
                </a:lnTo>
                <a:lnTo>
                  <a:pt x="462006" y="38233"/>
                </a:lnTo>
                <a:lnTo>
                  <a:pt x="439326" y="80532"/>
                </a:lnTo>
                <a:lnTo>
                  <a:pt x="434454" y="123598"/>
                </a:lnTo>
                <a:lnTo>
                  <a:pt x="435906" y="135704"/>
                </a:lnTo>
                <a:lnTo>
                  <a:pt x="455559" y="181255"/>
                </a:lnTo>
                <a:lnTo>
                  <a:pt x="485685" y="211251"/>
                </a:lnTo>
                <a:lnTo>
                  <a:pt x="533907" y="227808"/>
                </a:lnTo>
                <a:lnTo>
                  <a:pt x="547537" y="228498"/>
                </a:lnTo>
                <a:lnTo>
                  <a:pt x="559563" y="228067"/>
                </a:lnTo>
                <a:lnTo>
                  <a:pt x="607776" y="213792"/>
                </a:lnTo>
                <a:lnTo>
                  <a:pt x="644916" y="178866"/>
                </a:lnTo>
                <a:lnTo>
                  <a:pt x="631329" y="172493"/>
                </a:lnTo>
                <a:lnTo>
                  <a:pt x="542558" y="172493"/>
                </a:lnTo>
                <a:lnTo>
                  <a:pt x="530767" y="169464"/>
                </a:lnTo>
                <a:lnTo>
                  <a:pt x="500145" y="133304"/>
                </a:lnTo>
                <a:lnTo>
                  <a:pt x="497920" y="102385"/>
                </a:lnTo>
                <a:lnTo>
                  <a:pt x="501186" y="90848"/>
                </a:lnTo>
                <a:lnTo>
                  <a:pt x="526449" y="60834"/>
                </a:lnTo>
                <a:lnTo>
                  <a:pt x="553332" y="55541"/>
                </a:lnTo>
                <a:lnTo>
                  <a:pt x="621812" y="55541"/>
                </a:lnTo>
                <a:lnTo>
                  <a:pt x="637088" y="39437"/>
                </a:lnTo>
                <a:lnTo>
                  <a:pt x="597784" y="9749"/>
                </a:lnTo>
                <a:lnTo>
                  <a:pt x="558212" y="562"/>
                </a:lnTo>
                <a:lnTo>
                  <a:pt x="542739" y="0"/>
                </a:lnTo>
                <a:close/>
              </a:path>
              <a:path w="1463675" h="228600">
                <a:moveTo>
                  <a:pt x="591881" y="153989"/>
                </a:moveTo>
                <a:lnTo>
                  <a:pt x="582567" y="161713"/>
                </a:lnTo>
                <a:lnTo>
                  <a:pt x="570106" y="169396"/>
                </a:lnTo>
                <a:lnTo>
                  <a:pt x="558690" y="171920"/>
                </a:lnTo>
                <a:lnTo>
                  <a:pt x="542558" y="172493"/>
                </a:lnTo>
                <a:lnTo>
                  <a:pt x="631329" y="172493"/>
                </a:lnTo>
                <a:lnTo>
                  <a:pt x="591881" y="153989"/>
                </a:lnTo>
                <a:close/>
              </a:path>
              <a:path w="1463675" h="228600">
                <a:moveTo>
                  <a:pt x="621812" y="55541"/>
                </a:moveTo>
                <a:lnTo>
                  <a:pt x="553332" y="55541"/>
                </a:lnTo>
                <a:lnTo>
                  <a:pt x="565669" y="57750"/>
                </a:lnTo>
                <a:lnTo>
                  <a:pt x="577192" y="62705"/>
                </a:lnTo>
                <a:lnTo>
                  <a:pt x="587902" y="70408"/>
                </a:lnTo>
                <a:lnTo>
                  <a:pt x="597797" y="80859"/>
                </a:lnTo>
                <a:lnTo>
                  <a:pt x="621812" y="55541"/>
                </a:lnTo>
                <a:close/>
              </a:path>
              <a:path w="1463675" h="228600">
                <a:moveTo>
                  <a:pt x="783907" y="4212"/>
                </a:moveTo>
                <a:lnTo>
                  <a:pt x="671136" y="4212"/>
                </a:lnTo>
                <a:lnTo>
                  <a:pt x="671136" y="224100"/>
                </a:lnTo>
                <a:lnTo>
                  <a:pt x="789551" y="224032"/>
                </a:lnTo>
                <a:lnTo>
                  <a:pt x="827873" y="217056"/>
                </a:lnTo>
                <a:lnTo>
                  <a:pt x="863201" y="185570"/>
                </a:lnTo>
                <a:lnTo>
                  <a:pt x="865859" y="175097"/>
                </a:lnTo>
                <a:lnTo>
                  <a:pt x="730506" y="175097"/>
                </a:lnTo>
                <a:lnTo>
                  <a:pt x="730506" y="134574"/>
                </a:lnTo>
                <a:lnTo>
                  <a:pt x="859458" y="134574"/>
                </a:lnTo>
                <a:lnTo>
                  <a:pt x="859285" y="134233"/>
                </a:lnTo>
                <a:lnTo>
                  <a:pt x="849424" y="121989"/>
                </a:lnTo>
                <a:lnTo>
                  <a:pt x="839155" y="114300"/>
                </a:lnTo>
                <a:lnTo>
                  <a:pt x="828306" y="107165"/>
                </a:lnTo>
                <a:lnTo>
                  <a:pt x="838999" y="100343"/>
                </a:lnTo>
                <a:lnTo>
                  <a:pt x="847094" y="91853"/>
                </a:lnTo>
                <a:lnTo>
                  <a:pt x="730506" y="91853"/>
                </a:lnTo>
                <a:lnTo>
                  <a:pt x="730506" y="53215"/>
                </a:lnTo>
                <a:lnTo>
                  <a:pt x="857160" y="53215"/>
                </a:lnTo>
                <a:lnTo>
                  <a:pt x="857281" y="50842"/>
                </a:lnTo>
                <a:lnTo>
                  <a:pt x="835367" y="17007"/>
                </a:lnTo>
                <a:lnTo>
                  <a:pt x="799248" y="5011"/>
                </a:lnTo>
                <a:lnTo>
                  <a:pt x="783907" y="4212"/>
                </a:lnTo>
                <a:close/>
              </a:path>
              <a:path w="1463675" h="228600">
                <a:moveTo>
                  <a:pt x="859458" y="134574"/>
                </a:moveTo>
                <a:lnTo>
                  <a:pt x="730506" y="134574"/>
                </a:lnTo>
                <a:lnTo>
                  <a:pt x="784620" y="134974"/>
                </a:lnTo>
                <a:lnTo>
                  <a:pt x="796777" y="138937"/>
                </a:lnTo>
                <a:lnTo>
                  <a:pt x="803476" y="148346"/>
                </a:lnTo>
                <a:lnTo>
                  <a:pt x="804365" y="164674"/>
                </a:lnTo>
                <a:lnTo>
                  <a:pt x="794667" y="172491"/>
                </a:lnTo>
                <a:lnTo>
                  <a:pt x="777625" y="175097"/>
                </a:lnTo>
                <a:lnTo>
                  <a:pt x="865859" y="175097"/>
                </a:lnTo>
                <a:lnTo>
                  <a:pt x="866500" y="172569"/>
                </a:lnTo>
                <a:lnTo>
                  <a:pt x="867460" y="156729"/>
                </a:lnTo>
                <a:lnTo>
                  <a:pt x="864988" y="145509"/>
                </a:lnTo>
                <a:lnTo>
                  <a:pt x="859458" y="134574"/>
                </a:lnTo>
                <a:close/>
              </a:path>
              <a:path w="1463675" h="228600">
                <a:moveTo>
                  <a:pt x="857160" y="53215"/>
                </a:moveTo>
                <a:lnTo>
                  <a:pt x="730506" y="53215"/>
                </a:lnTo>
                <a:lnTo>
                  <a:pt x="773936" y="53317"/>
                </a:lnTo>
                <a:lnTo>
                  <a:pt x="787033" y="56480"/>
                </a:lnTo>
                <a:lnTo>
                  <a:pt x="794366" y="65301"/>
                </a:lnTo>
                <a:lnTo>
                  <a:pt x="795546" y="81446"/>
                </a:lnTo>
                <a:lnTo>
                  <a:pt x="785987" y="89251"/>
                </a:lnTo>
                <a:lnTo>
                  <a:pt x="768829" y="91853"/>
                </a:lnTo>
                <a:lnTo>
                  <a:pt x="847094" y="91853"/>
                </a:lnTo>
                <a:lnTo>
                  <a:pt x="847273" y="91666"/>
                </a:lnTo>
                <a:lnTo>
                  <a:pt x="853098" y="80767"/>
                </a:lnTo>
                <a:lnTo>
                  <a:pt x="856444" y="67281"/>
                </a:lnTo>
                <a:lnTo>
                  <a:pt x="857160" y="53215"/>
                </a:lnTo>
                <a:close/>
              </a:path>
              <a:path w="1463675" h="228600">
                <a:moveTo>
                  <a:pt x="1059975" y="4212"/>
                </a:moveTo>
                <a:lnTo>
                  <a:pt x="890661" y="4212"/>
                </a:lnTo>
                <a:lnTo>
                  <a:pt x="890661" y="55414"/>
                </a:lnTo>
                <a:lnTo>
                  <a:pt x="992438" y="55414"/>
                </a:lnTo>
                <a:lnTo>
                  <a:pt x="895687" y="224100"/>
                </a:lnTo>
                <a:lnTo>
                  <a:pt x="962910" y="224100"/>
                </a:lnTo>
                <a:lnTo>
                  <a:pt x="1059975" y="50074"/>
                </a:lnTo>
                <a:lnTo>
                  <a:pt x="1059975" y="4212"/>
                </a:lnTo>
                <a:close/>
              </a:path>
              <a:path w="1463675" h="228600">
                <a:moveTo>
                  <a:pt x="1244597" y="53530"/>
                </a:moveTo>
                <a:lnTo>
                  <a:pt x="1168331" y="53530"/>
                </a:lnTo>
                <a:lnTo>
                  <a:pt x="1174195" y="55519"/>
                </a:lnTo>
                <a:lnTo>
                  <a:pt x="1178593" y="59498"/>
                </a:lnTo>
                <a:lnTo>
                  <a:pt x="1183200" y="63477"/>
                </a:lnTo>
                <a:lnTo>
                  <a:pt x="1185503" y="68922"/>
                </a:lnTo>
                <a:lnTo>
                  <a:pt x="1185503" y="82534"/>
                </a:lnTo>
                <a:lnTo>
                  <a:pt x="1157232" y="115413"/>
                </a:lnTo>
                <a:lnTo>
                  <a:pt x="1074931" y="178238"/>
                </a:lnTo>
                <a:lnTo>
                  <a:pt x="1074931" y="224100"/>
                </a:lnTo>
                <a:lnTo>
                  <a:pt x="1248957" y="224100"/>
                </a:lnTo>
                <a:lnTo>
                  <a:pt x="1248957" y="174468"/>
                </a:lnTo>
                <a:lnTo>
                  <a:pt x="1158174" y="174468"/>
                </a:lnTo>
                <a:lnTo>
                  <a:pt x="1205030" y="141309"/>
                </a:lnTo>
                <a:lnTo>
                  <a:pt x="1239649" y="104476"/>
                </a:lnTo>
                <a:lnTo>
                  <a:pt x="1246514" y="64730"/>
                </a:lnTo>
                <a:lnTo>
                  <a:pt x="1244597" y="53530"/>
                </a:lnTo>
                <a:close/>
              </a:path>
              <a:path w="1463675" h="228600">
                <a:moveTo>
                  <a:pt x="1162567" y="473"/>
                </a:moveTo>
                <a:lnTo>
                  <a:pt x="1124538" y="7436"/>
                </a:lnTo>
                <a:lnTo>
                  <a:pt x="1085307" y="36559"/>
                </a:lnTo>
                <a:lnTo>
                  <a:pt x="1076187" y="47561"/>
                </a:lnTo>
                <a:lnTo>
                  <a:pt x="1122352" y="76144"/>
                </a:lnTo>
                <a:lnTo>
                  <a:pt x="1131871" y="66659"/>
                </a:lnTo>
                <a:lnTo>
                  <a:pt x="1140269" y="60126"/>
                </a:lnTo>
                <a:lnTo>
                  <a:pt x="1146970" y="55728"/>
                </a:lnTo>
                <a:lnTo>
                  <a:pt x="1153881" y="53530"/>
                </a:lnTo>
                <a:lnTo>
                  <a:pt x="1244597" y="53530"/>
                </a:lnTo>
                <a:lnTo>
                  <a:pt x="1244299" y="51783"/>
                </a:lnTo>
                <a:lnTo>
                  <a:pt x="1223319" y="19513"/>
                </a:lnTo>
                <a:lnTo>
                  <a:pt x="1177732" y="1221"/>
                </a:lnTo>
                <a:lnTo>
                  <a:pt x="1162567" y="473"/>
                </a:lnTo>
                <a:close/>
              </a:path>
              <a:path w="1463675" h="228600">
                <a:moveTo>
                  <a:pt x="1435666" y="181379"/>
                </a:moveTo>
                <a:lnTo>
                  <a:pt x="1376610" y="181379"/>
                </a:lnTo>
                <a:lnTo>
                  <a:pt x="1376610" y="224100"/>
                </a:lnTo>
                <a:lnTo>
                  <a:pt x="1435666" y="224100"/>
                </a:lnTo>
                <a:lnTo>
                  <a:pt x="1435666" y="181379"/>
                </a:lnTo>
                <a:close/>
              </a:path>
              <a:path w="1463675" h="228600">
                <a:moveTo>
                  <a:pt x="1435666" y="2641"/>
                </a:moveTo>
                <a:lnTo>
                  <a:pt x="1374097" y="2641"/>
                </a:lnTo>
                <a:lnTo>
                  <a:pt x="1260069" y="138344"/>
                </a:lnTo>
                <a:lnTo>
                  <a:pt x="1270121" y="181379"/>
                </a:lnTo>
                <a:lnTo>
                  <a:pt x="1463623" y="181379"/>
                </a:lnTo>
                <a:lnTo>
                  <a:pt x="1463623" y="136145"/>
                </a:lnTo>
                <a:lnTo>
                  <a:pt x="1324151" y="136145"/>
                </a:lnTo>
                <a:lnTo>
                  <a:pt x="1376610" y="73005"/>
                </a:lnTo>
                <a:lnTo>
                  <a:pt x="1435666" y="73005"/>
                </a:lnTo>
                <a:lnTo>
                  <a:pt x="1435666" y="2641"/>
                </a:lnTo>
                <a:close/>
              </a:path>
              <a:path w="1463675" h="228600">
                <a:moveTo>
                  <a:pt x="1435666" y="73005"/>
                </a:moveTo>
                <a:lnTo>
                  <a:pt x="1376610" y="73005"/>
                </a:lnTo>
                <a:lnTo>
                  <a:pt x="1376610" y="136145"/>
                </a:lnTo>
                <a:lnTo>
                  <a:pt x="1463623" y="136145"/>
                </a:lnTo>
                <a:lnTo>
                  <a:pt x="1463623" y="135831"/>
                </a:lnTo>
                <a:lnTo>
                  <a:pt x="1435666" y="135831"/>
                </a:lnTo>
                <a:lnTo>
                  <a:pt x="1435666" y="730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539315" y="4906684"/>
            <a:ext cx="1444625" cy="228600"/>
          </a:xfrm>
          <a:custGeom>
            <a:avLst/>
            <a:gdLst/>
            <a:ahLst/>
            <a:cxnLst/>
            <a:rect l="l" t="t" r="r" b="b"/>
            <a:pathLst>
              <a:path w="1444625" h="228600">
                <a:moveTo>
                  <a:pt x="70050" y="181641"/>
                </a:moveTo>
                <a:lnTo>
                  <a:pt x="24501" y="181641"/>
                </a:lnTo>
                <a:lnTo>
                  <a:pt x="17276" y="224049"/>
                </a:lnTo>
                <a:lnTo>
                  <a:pt x="62825" y="224049"/>
                </a:lnTo>
                <a:lnTo>
                  <a:pt x="70050" y="181641"/>
                </a:lnTo>
                <a:close/>
              </a:path>
              <a:path w="1444625" h="228600">
                <a:moveTo>
                  <a:pt x="155492" y="181641"/>
                </a:moveTo>
                <a:lnTo>
                  <a:pt x="109944" y="181641"/>
                </a:lnTo>
                <a:lnTo>
                  <a:pt x="102405" y="224049"/>
                </a:lnTo>
                <a:lnTo>
                  <a:pt x="147953" y="224049"/>
                </a:lnTo>
                <a:lnTo>
                  <a:pt x="155492" y="181641"/>
                </a:lnTo>
                <a:close/>
              </a:path>
              <a:path w="1444625" h="228600">
                <a:moveTo>
                  <a:pt x="203239" y="45311"/>
                </a:moveTo>
                <a:lnTo>
                  <a:pt x="10366" y="45311"/>
                </a:lnTo>
                <a:lnTo>
                  <a:pt x="10366" y="95885"/>
                </a:lnTo>
                <a:lnTo>
                  <a:pt x="39265" y="95885"/>
                </a:lnTo>
                <a:lnTo>
                  <a:pt x="33297" y="131067"/>
                </a:lnTo>
                <a:lnTo>
                  <a:pt x="0" y="131067"/>
                </a:lnTo>
                <a:lnTo>
                  <a:pt x="0" y="181641"/>
                </a:lnTo>
                <a:lnTo>
                  <a:pt x="192873" y="181641"/>
                </a:lnTo>
                <a:lnTo>
                  <a:pt x="192873" y="132324"/>
                </a:lnTo>
                <a:lnTo>
                  <a:pt x="77275" y="132324"/>
                </a:lnTo>
                <a:lnTo>
                  <a:pt x="83871" y="94628"/>
                </a:lnTo>
                <a:lnTo>
                  <a:pt x="203239" y="94628"/>
                </a:lnTo>
                <a:lnTo>
                  <a:pt x="203239" y="45311"/>
                </a:lnTo>
                <a:close/>
              </a:path>
              <a:path w="1444625" h="228600">
                <a:moveTo>
                  <a:pt x="203239" y="94628"/>
                </a:moveTo>
                <a:lnTo>
                  <a:pt x="125650" y="94628"/>
                </a:lnTo>
                <a:lnTo>
                  <a:pt x="119368" y="132324"/>
                </a:lnTo>
                <a:lnTo>
                  <a:pt x="192873" y="132324"/>
                </a:lnTo>
                <a:lnTo>
                  <a:pt x="192873" y="131067"/>
                </a:lnTo>
                <a:lnTo>
                  <a:pt x="163974" y="131067"/>
                </a:lnTo>
                <a:lnTo>
                  <a:pt x="169942" y="95885"/>
                </a:lnTo>
                <a:lnTo>
                  <a:pt x="203239" y="95885"/>
                </a:lnTo>
                <a:lnTo>
                  <a:pt x="203239" y="94628"/>
                </a:lnTo>
                <a:close/>
              </a:path>
              <a:path w="1444625" h="228600">
                <a:moveTo>
                  <a:pt x="100520" y="4160"/>
                </a:moveTo>
                <a:lnTo>
                  <a:pt x="54972" y="4160"/>
                </a:lnTo>
                <a:lnTo>
                  <a:pt x="48061" y="45311"/>
                </a:lnTo>
                <a:lnTo>
                  <a:pt x="93295" y="45311"/>
                </a:lnTo>
                <a:lnTo>
                  <a:pt x="100520" y="4160"/>
                </a:lnTo>
                <a:close/>
              </a:path>
              <a:path w="1444625" h="228600">
                <a:moveTo>
                  <a:pt x="185648" y="4160"/>
                </a:moveTo>
                <a:lnTo>
                  <a:pt x="140100" y="4160"/>
                </a:lnTo>
                <a:lnTo>
                  <a:pt x="133189" y="45311"/>
                </a:lnTo>
                <a:lnTo>
                  <a:pt x="178738" y="45311"/>
                </a:lnTo>
                <a:lnTo>
                  <a:pt x="185648" y="4160"/>
                </a:lnTo>
                <a:close/>
              </a:path>
              <a:path w="1444625" h="228600">
                <a:moveTo>
                  <a:pt x="409009" y="4160"/>
                </a:moveTo>
                <a:lnTo>
                  <a:pt x="232156" y="4160"/>
                </a:lnTo>
                <a:lnTo>
                  <a:pt x="232156" y="224049"/>
                </a:lnTo>
                <a:lnTo>
                  <a:pt x="410580" y="224049"/>
                </a:lnTo>
                <a:lnTo>
                  <a:pt x="410580" y="172218"/>
                </a:lnTo>
                <a:lnTo>
                  <a:pt x="292469" y="172218"/>
                </a:lnTo>
                <a:lnTo>
                  <a:pt x="292469" y="137350"/>
                </a:lnTo>
                <a:lnTo>
                  <a:pt x="398015" y="137350"/>
                </a:lnTo>
                <a:lnTo>
                  <a:pt x="398015" y="89288"/>
                </a:lnTo>
                <a:lnTo>
                  <a:pt x="292469" y="89288"/>
                </a:lnTo>
                <a:lnTo>
                  <a:pt x="292469" y="55991"/>
                </a:lnTo>
                <a:lnTo>
                  <a:pt x="409009" y="55991"/>
                </a:lnTo>
                <a:lnTo>
                  <a:pt x="409009" y="4160"/>
                </a:lnTo>
                <a:close/>
              </a:path>
              <a:path w="1444625" h="228600">
                <a:moveTo>
                  <a:pt x="529619" y="0"/>
                </a:moveTo>
                <a:lnTo>
                  <a:pt x="492611" y="9848"/>
                </a:lnTo>
                <a:lnTo>
                  <a:pt x="461767" y="34947"/>
                </a:lnTo>
                <a:lnTo>
                  <a:pt x="439993" y="77922"/>
                </a:lnTo>
                <a:lnTo>
                  <a:pt x="435186" y="120048"/>
                </a:lnTo>
                <a:lnTo>
                  <a:pt x="436186" y="132609"/>
                </a:lnTo>
                <a:lnTo>
                  <a:pt x="452374" y="179613"/>
                </a:lnTo>
                <a:lnTo>
                  <a:pt x="478423" y="210453"/>
                </a:lnTo>
                <a:lnTo>
                  <a:pt x="526546" y="227659"/>
                </a:lnTo>
                <a:lnTo>
                  <a:pt x="541762" y="228337"/>
                </a:lnTo>
                <a:lnTo>
                  <a:pt x="555404" y="226927"/>
                </a:lnTo>
                <a:lnTo>
                  <a:pt x="591030" y="212931"/>
                </a:lnTo>
                <a:lnTo>
                  <a:pt x="619668" y="182884"/>
                </a:lnTo>
                <a:lnTo>
                  <a:pt x="625025" y="173370"/>
                </a:lnTo>
                <a:lnTo>
                  <a:pt x="528470" y="173370"/>
                </a:lnTo>
                <a:lnTo>
                  <a:pt x="517086" y="167906"/>
                </a:lnTo>
                <a:lnTo>
                  <a:pt x="498683" y="133860"/>
                </a:lnTo>
                <a:lnTo>
                  <a:pt x="496978" y="101951"/>
                </a:lnTo>
                <a:lnTo>
                  <a:pt x="499328" y="89653"/>
                </a:lnTo>
                <a:lnTo>
                  <a:pt x="530407" y="55815"/>
                </a:lnTo>
                <a:lnTo>
                  <a:pt x="547156" y="55543"/>
                </a:lnTo>
                <a:lnTo>
                  <a:pt x="624602" y="55543"/>
                </a:lnTo>
                <a:lnTo>
                  <a:pt x="620497" y="48044"/>
                </a:lnTo>
                <a:lnTo>
                  <a:pt x="593930" y="17098"/>
                </a:lnTo>
                <a:lnTo>
                  <a:pt x="545365" y="604"/>
                </a:lnTo>
                <a:lnTo>
                  <a:pt x="529619" y="0"/>
                </a:lnTo>
                <a:close/>
              </a:path>
              <a:path w="1444625" h="228600">
                <a:moveTo>
                  <a:pt x="624602" y="55543"/>
                </a:moveTo>
                <a:lnTo>
                  <a:pt x="547156" y="55543"/>
                </a:lnTo>
                <a:lnTo>
                  <a:pt x="557745" y="61943"/>
                </a:lnTo>
                <a:lnTo>
                  <a:pt x="567661" y="73735"/>
                </a:lnTo>
                <a:lnTo>
                  <a:pt x="571902" y="82700"/>
                </a:lnTo>
                <a:lnTo>
                  <a:pt x="574868" y="93684"/>
                </a:lnTo>
                <a:lnTo>
                  <a:pt x="576538" y="107521"/>
                </a:lnTo>
                <a:lnTo>
                  <a:pt x="576870" y="124971"/>
                </a:lnTo>
                <a:lnTo>
                  <a:pt x="574692" y="137535"/>
                </a:lnTo>
                <a:lnTo>
                  <a:pt x="544626" y="172529"/>
                </a:lnTo>
                <a:lnTo>
                  <a:pt x="528470" y="173370"/>
                </a:lnTo>
                <a:lnTo>
                  <a:pt x="625025" y="173370"/>
                </a:lnTo>
                <a:lnTo>
                  <a:pt x="636464" y="136469"/>
                </a:lnTo>
                <a:lnTo>
                  <a:pt x="638471" y="106877"/>
                </a:lnTo>
                <a:lnTo>
                  <a:pt x="637361" y="94607"/>
                </a:lnTo>
                <a:lnTo>
                  <a:pt x="635107" y="82682"/>
                </a:lnTo>
                <a:lnTo>
                  <a:pt x="631622" y="71044"/>
                </a:lnTo>
                <a:lnTo>
                  <a:pt x="626770" y="59503"/>
                </a:lnTo>
                <a:lnTo>
                  <a:pt x="624602" y="55543"/>
                </a:lnTo>
                <a:close/>
              </a:path>
              <a:path w="1444625" h="228600">
                <a:moveTo>
                  <a:pt x="689502" y="151171"/>
                </a:moveTo>
                <a:lnTo>
                  <a:pt x="660200" y="198501"/>
                </a:lnTo>
                <a:lnTo>
                  <a:pt x="670096" y="206445"/>
                </a:lnTo>
                <a:lnTo>
                  <a:pt x="680721" y="213168"/>
                </a:lnTo>
                <a:lnTo>
                  <a:pt x="716973" y="226002"/>
                </a:lnTo>
                <a:lnTo>
                  <a:pt x="744789" y="228446"/>
                </a:lnTo>
                <a:lnTo>
                  <a:pt x="748935" y="228383"/>
                </a:lnTo>
                <a:lnTo>
                  <a:pt x="786574" y="220123"/>
                </a:lnTo>
                <a:lnTo>
                  <a:pt x="821870" y="187777"/>
                </a:lnTo>
                <a:lnTo>
                  <a:pt x="826089" y="175898"/>
                </a:lnTo>
                <a:lnTo>
                  <a:pt x="734935" y="175898"/>
                </a:lnTo>
                <a:lnTo>
                  <a:pt x="723082" y="173310"/>
                </a:lnTo>
                <a:lnTo>
                  <a:pt x="711560" y="168326"/>
                </a:lnTo>
                <a:lnTo>
                  <a:pt x="700366" y="160947"/>
                </a:lnTo>
                <a:lnTo>
                  <a:pt x="689502" y="151171"/>
                </a:lnTo>
                <a:close/>
              </a:path>
              <a:path w="1444625" h="228600">
                <a:moveTo>
                  <a:pt x="825205" y="4160"/>
                </a:moveTo>
                <a:lnTo>
                  <a:pt x="666257" y="4160"/>
                </a:lnTo>
                <a:lnTo>
                  <a:pt x="666257" y="53478"/>
                </a:lnTo>
                <a:lnTo>
                  <a:pt x="750443" y="53478"/>
                </a:lnTo>
                <a:lnTo>
                  <a:pt x="699869" y="99026"/>
                </a:lnTo>
                <a:lnTo>
                  <a:pt x="708664" y="130753"/>
                </a:lnTo>
                <a:lnTo>
                  <a:pt x="736468" y="130775"/>
                </a:lnTo>
                <a:lnTo>
                  <a:pt x="750300" y="132433"/>
                </a:lnTo>
                <a:lnTo>
                  <a:pt x="760809" y="136721"/>
                </a:lnTo>
                <a:lnTo>
                  <a:pt x="767092" y="140700"/>
                </a:lnTo>
                <a:lnTo>
                  <a:pt x="770233" y="146250"/>
                </a:lnTo>
                <a:lnTo>
                  <a:pt x="770233" y="160490"/>
                </a:lnTo>
                <a:lnTo>
                  <a:pt x="767615" y="166145"/>
                </a:lnTo>
                <a:lnTo>
                  <a:pt x="760836" y="171450"/>
                </a:lnTo>
                <a:lnTo>
                  <a:pt x="751323" y="175022"/>
                </a:lnTo>
                <a:lnTo>
                  <a:pt x="734935" y="175898"/>
                </a:lnTo>
                <a:lnTo>
                  <a:pt x="826089" y="175898"/>
                </a:lnTo>
                <a:lnTo>
                  <a:pt x="828456" y="162234"/>
                </a:lnTo>
                <a:lnTo>
                  <a:pt x="829054" y="145803"/>
                </a:lnTo>
                <a:lnTo>
                  <a:pt x="826091" y="132738"/>
                </a:lnTo>
                <a:lnTo>
                  <a:pt x="788552" y="97365"/>
                </a:lnTo>
                <a:lnTo>
                  <a:pt x="772746" y="92744"/>
                </a:lnTo>
                <a:lnTo>
                  <a:pt x="825205" y="47824"/>
                </a:lnTo>
                <a:lnTo>
                  <a:pt x="825205" y="4160"/>
                </a:lnTo>
                <a:close/>
              </a:path>
              <a:path w="1444625" h="228600">
                <a:moveTo>
                  <a:pt x="881463" y="152742"/>
                </a:moveTo>
                <a:lnTo>
                  <a:pt x="852043" y="198410"/>
                </a:lnTo>
                <a:lnTo>
                  <a:pt x="862485" y="206379"/>
                </a:lnTo>
                <a:lnTo>
                  <a:pt x="873435" y="213122"/>
                </a:lnTo>
                <a:lnTo>
                  <a:pt x="909334" y="225994"/>
                </a:lnTo>
                <a:lnTo>
                  <a:pt x="935807" y="228446"/>
                </a:lnTo>
                <a:lnTo>
                  <a:pt x="948353" y="227900"/>
                </a:lnTo>
                <a:lnTo>
                  <a:pt x="995650" y="211119"/>
                </a:lnTo>
                <a:lnTo>
                  <a:pt x="1021766" y="176202"/>
                </a:lnTo>
                <a:lnTo>
                  <a:pt x="928199" y="176202"/>
                </a:lnTo>
                <a:lnTo>
                  <a:pt x="916959" y="173713"/>
                </a:lnTo>
                <a:lnTo>
                  <a:pt x="905423" y="168973"/>
                </a:lnTo>
                <a:lnTo>
                  <a:pt x="893591" y="161983"/>
                </a:lnTo>
                <a:lnTo>
                  <a:pt x="881463" y="152742"/>
                </a:lnTo>
                <a:close/>
              </a:path>
              <a:path w="1444625" h="228600">
                <a:moveTo>
                  <a:pt x="1022527" y="124785"/>
                </a:moveTo>
                <a:lnTo>
                  <a:pt x="944498" y="124785"/>
                </a:lnTo>
                <a:lnTo>
                  <a:pt x="952246" y="127088"/>
                </a:lnTo>
                <a:lnTo>
                  <a:pt x="958110" y="131695"/>
                </a:lnTo>
                <a:lnTo>
                  <a:pt x="964183" y="136303"/>
                </a:lnTo>
                <a:lnTo>
                  <a:pt x="967220" y="142480"/>
                </a:lnTo>
                <a:lnTo>
                  <a:pt x="967220" y="158396"/>
                </a:lnTo>
                <a:lnTo>
                  <a:pt x="964288" y="164888"/>
                </a:lnTo>
                <a:lnTo>
                  <a:pt x="955052" y="172003"/>
                </a:lnTo>
                <a:lnTo>
                  <a:pt x="944699" y="175377"/>
                </a:lnTo>
                <a:lnTo>
                  <a:pt x="928199" y="176202"/>
                </a:lnTo>
                <a:lnTo>
                  <a:pt x="1021766" y="176202"/>
                </a:lnTo>
                <a:lnTo>
                  <a:pt x="1023284" y="171528"/>
                </a:lnTo>
                <a:lnTo>
                  <a:pt x="1025545" y="157382"/>
                </a:lnTo>
                <a:lnTo>
                  <a:pt x="1026144" y="140809"/>
                </a:lnTo>
                <a:lnTo>
                  <a:pt x="1023721" y="127790"/>
                </a:lnTo>
                <a:lnTo>
                  <a:pt x="1022527" y="124785"/>
                </a:lnTo>
                <a:close/>
              </a:path>
              <a:path w="1444625" h="228600">
                <a:moveTo>
                  <a:pt x="1016852" y="4160"/>
                </a:moveTo>
                <a:lnTo>
                  <a:pt x="869841" y="4160"/>
                </a:lnTo>
                <a:lnTo>
                  <a:pt x="863558" y="115675"/>
                </a:lnTo>
                <a:lnTo>
                  <a:pt x="910890" y="130005"/>
                </a:lnTo>
                <a:lnTo>
                  <a:pt x="923027" y="126090"/>
                </a:lnTo>
                <a:lnTo>
                  <a:pt x="934865" y="124785"/>
                </a:lnTo>
                <a:lnTo>
                  <a:pt x="1022527" y="124785"/>
                </a:lnTo>
                <a:lnTo>
                  <a:pt x="1019067" y="116080"/>
                </a:lnTo>
                <a:lnTo>
                  <a:pt x="1012036" y="105564"/>
                </a:lnTo>
                <a:lnTo>
                  <a:pt x="1002486" y="96126"/>
                </a:lnTo>
                <a:lnTo>
                  <a:pt x="993554" y="90282"/>
                </a:lnTo>
                <a:lnTo>
                  <a:pt x="987730" y="87718"/>
                </a:lnTo>
                <a:lnTo>
                  <a:pt x="916017" y="87718"/>
                </a:lnTo>
                <a:lnTo>
                  <a:pt x="917902" y="54420"/>
                </a:lnTo>
                <a:lnTo>
                  <a:pt x="1016852" y="54420"/>
                </a:lnTo>
                <a:lnTo>
                  <a:pt x="1016852" y="4160"/>
                </a:lnTo>
                <a:close/>
              </a:path>
              <a:path w="1444625" h="228600">
                <a:moveTo>
                  <a:pt x="940415" y="80550"/>
                </a:moveTo>
                <a:lnTo>
                  <a:pt x="927982" y="83159"/>
                </a:lnTo>
                <a:lnTo>
                  <a:pt x="916017" y="87718"/>
                </a:lnTo>
                <a:lnTo>
                  <a:pt x="987730" y="87718"/>
                </a:lnTo>
                <a:lnTo>
                  <a:pt x="983317" y="85774"/>
                </a:lnTo>
                <a:lnTo>
                  <a:pt x="971339" y="82631"/>
                </a:lnTo>
                <a:lnTo>
                  <a:pt x="957184" y="80880"/>
                </a:lnTo>
                <a:lnTo>
                  <a:pt x="940415" y="80550"/>
                </a:lnTo>
                <a:close/>
              </a:path>
              <a:path w="1444625" h="228600">
                <a:moveTo>
                  <a:pt x="1218170" y="181327"/>
                </a:moveTo>
                <a:lnTo>
                  <a:pt x="1159114" y="181327"/>
                </a:lnTo>
                <a:lnTo>
                  <a:pt x="1159114" y="224049"/>
                </a:lnTo>
                <a:lnTo>
                  <a:pt x="1218170" y="224049"/>
                </a:lnTo>
                <a:lnTo>
                  <a:pt x="1218170" y="181327"/>
                </a:lnTo>
                <a:close/>
              </a:path>
              <a:path w="1444625" h="228600">
                <a:moveTo>
                  <a:pt x="1218170" y="2589"/>
                </a:moveTo>
                <a:lnTo>
                  <a:pt x="1156601" y="2589"/>
                </a:lnTo>
                <a:lnTo>
                  <a:pt x="1042573" y="138292"/>
                </a:lnTo>
                <a:lnTo>
                  <a:pt x="1052625" y="181327"/>
                </a:lnTo>
                <a:lnTo>
                  <a:pt x="1246127" y="181327"/>
                </a:lnTo>
                <a:lnTo>
                  <a:pt x="1246127" y="136093"/>
                </a:lnTo>
                <a:lnTo>
                  <a:pt x="1106655" y="136093"/>
                </a:lnTo>
                <a:lnTo>
                  <a:pt x="1159114" y="72954"/>
                </a:lnTo>
                <a:lnTo>
                  <a:pt x="1218170" y="72954"/>
                </a:lnTo>
                <a:lnTo>
                  <a:pt x="1218170" y="2589"/>
                </a:lnTo>
                <a:close/>
              </a:path>
              <a:path w="1444625" h="228600">
                <a:moveTo>
                  <a:pt x="1218170" y="72954"/>
                </a:moveTo>
                <a:lnTo>
                  <a:pt x="1159114" y="72954"/>
                </a:lnTo>
                <a:lnTo>
                  <a:pt x="1159114" y="136093"/>
                </a:lnTo>
                <a:lnTo>
                  <a:pt x="1246127" y="136093"/>
                </a:lnTo>
                <a:lnTo>
                  <a:pt x="1246127" y="135779"/>
                </a:lnTo>
                <a:lnTo>
                  <a:pt x="1218170" y="135779"/>
                </a:lnTo>
                <a:lnTo>
                  <a:pt x="1218170" y="72954"/>
                </a:lnTo>
                <a:close/>
              </a:path>
              <a:path w="1444625" h="228600">
                <a:moveTo>
                  <a:pt x="1350214" y="438"/>
                </a:moveTo>
                <a:lnTo>
                  <a:pt x="1312667" y="7791"/>
                </a:lnTo>
                <a:lnTo>
                  <a:pt x="1275914" y="40296"/>
                </a:lnTo>
                <a:lnTo>
                  <a:pt x="1271417" y="68231"/>
                </a:lnTo>
                <a:lnTo>
                  <a:pt x="1274054" y="81085"/>
                </a:lnTo>
                <a:lnTo>
                  <a:pt x="1278842" y="92856"/>
                </a:lnTo>
                <a:lnTo>
                  <a:pt x="1285201" y="103828"/>
                </a:lnTo>
                <a:lnTo>
                  <a:pt x="1292547" y="114288"/>
                </a:lnTo>
                <a:lnTo>
                  <a:pt x="1282123" y="121654"/>
                </a:lnTo>
                <a:lnTo>
                  <a:pt x="1274052" y="130773"/>
                </a:lnTo>
                <a:lnTo>
                  <a:pt x="1268356" y="141925"/>
                </a:lnTo>
                <a:lnTo>
                  <a:pt x="1265053" y="155390"/>
                </a:lnTo>
                <a:lnTo>
                  <a:pt x="1264165" y="171449"/>
                </a:lnTo>
                <a:lnTo>
                  <a:pt x="1267210" y="182685"/>
                </a:lnTo>
                <a:lnTo>
                  <a:pt x="1294984" y="213943"/>
                </a:lnTo>
                <a:lnTo>
                  <a:pt x="1342947" y="227231"/>
                </a:lnTo>
                <a:lnTo>
                  <a:pt x="1358541" y="227760"/>
                </a:lnTo>
                <a:lnTo>
                  <a:pt x="1372739" y="226755"/>
                </a:lnTo>
                <a:lnTo>
                  <a:pt x="1419039" y="210227"/>
                </a:lnTo>
                <a:lnTo>
                  <a:pt x="1440731" y="182270"/>
                </a:lnTo>
                <a:lnTo>
                  <a:pt x="1344172" y="182270"/>
                </a:lnTo>
                <a:lnTo>
                  <a:pt x="1336424" y="179861"/>
                </a:lnTo>
                <a:lnTo>
                  <a:pt x="1325115" y="170228"/>
                </a:lnTo>
                <a:lnTo>
                  <a:pt x="1322288" y="164364"/>
                </a:lnTo>
                <a:lnTo>
                  <a:pt x="1322288" y="150124"/>
                </a:lnTo>
                <a:lnTo>
                  <a:pt x="1325220" y="144260"/>
                </a:lnTo>
                <a:lnTo>
                  <a:pt x="1331084" y="139863"/>
                </a:lnTo>
                <a:lnTo>
                  <a:pt x="1336948" y="135255"/>
                </a:lnTo>
                <a:lnTo>
                  <a:pt x="1344591" y="132952"/>
                </a:lnTo>
                <a:lnTo>
                  <a:pt x="1435067" y="132952"/>
                </a:lnTo>
                <a:lnTo>
                  <a:pt x="1429908" y="125465"/>
                </a:lnTo>
                <a:lnTo>
                  <a:pt x="1421098" y="116219"/>
                </a:lnTo>
                <a:lnTo>
                  <a:pt x="1413377" y="105963"/>
                </a:lnTo>
                <a:lnTo>
                  <a:pt x="1423687" y="97115"/>
                </a:lnTo>
                <a:lnTo>
                  <a:pt x="1426344" y="93372"/>
                </a:lnTo>
                <a:lnTo>
                  <a:pt x="1345848" y="93372"/>
                </a:lnTo>
                <a:lnTo>
                  <a:pt x="1339251" y="91068"/>
                </a:lnTo>
                <a:lnTo>
                  <a:pt x="1334225" y="86461"/>
                </a:lnTo>
                <a:lnTo>
                  <a:pt x="1329409" y="81854"/>
                </a:lnTo>
                <a:lnTo>
                  <a:pt x="1327044" y="76200"/>
                </a:lnTo>
                <a:lnTo>
                  <a:pt x="1327000" y="62483"/>
                </a:lnTo>
                <a:lnTo>
                  <a:pt x="1329409" y="56933"/>
                </a:lnTo>
                <a:lnTo>
                  <a:pt x="1339251" y="47928"/>
                </a:lnTo>
                <a:lnTo>
                  <a:pt x="1345848" y="45625"/>
                </a:lnTo>
                <a:lnTo>
                  <a:pt x="1434091" y="45625"/>
                </a:lnTo>
                <a:lnTo>
                  <a:pt x="1430655" y="37049"/>
                </a:lnTo>
                <a:lnTo>
                  <a:pt x="1402425" y="10847"/>
                </a:lnTo>
                <a:lnTo>
                  <a:pt x="1365670" y="1069"/>
                </a:lnTo>
                <a:lnTo>
                  <a:pt x="1350214" y="438"/>
                </a:lnTo>
                <a:close/>
              </a:path>
              <a:path w="1444625" h="228600">
                <a:moveTo>
                  <a:pt x="1435067" y="132952"/>
                </a:moveTo>
                <a:lnTo>
                  <a:pt x="1363229" y="132952"/>
                </a:lnTo>
                <a:lnTo>
                  <a:pt x="1370768" y="135151"/>
                </a:lnTo>
                <a:lnTo>
                  <a:pt x="1376632" y="139548"/>
                </a:lnTo>
                <a:lnTo>
                  <a:pt x="1382705" y="143946"/>
                </a:lnTo>
                <a:lnTo>
                  <a:pt x="1385742" y="149705"/>
                </a:lnTo>
                <a:lnTo>
                  <a:pt x="1385742" y="163946"/>
                </a:lnTo>
                <a:lnTo>
                  <a:pt x="1382915" y="170019"/>
                </a:lnTo>
                <a:lnTo>
                  <a:pt x="1377260" y="175045"/>
                </a:lnTo>
                <a:lnTo>
                  <a:pt x="1371606" y="179861"/>
                </a:lnTo>
                <a:lnTo>
                  <a:pt x="1363858" y="182270"/>
                </a:lnTo>
                <a:lnTo>
                  <a:pt x="1440731" y="182270"/>
                </a:lnTo>
                <a:lnTo>
                  <a:pt x="1443137" y="174875"/>
                </a:lnTo>
                <a:lnTo>
                  <a:pt x="1444452" y="160909"/>
                </a:lnTo>
                <a:lnTo>
                  <a:pt x="1442898" y="149184"/>
                </a:lnTo>
                <a:lnTo>
                  <a:pt x="1438352" y="137718"/>
                </a:lnTo>
                <a:lnTo>
                  <a:pt x="1435067" y="132952"/>
                </a:lnTo>
                <a:close/>
              </a:path>
              <a:path w="1444625" h="228600">
                <a:moveTo>
                  <a:pt x="1434091" y="45625"/>
                </a:moveTo>
                <a:lnTo>
                  <a:pt x="1361973" y="45625"/>
                </a:lnTo>
                <a:lnTo>
                  <a:pt x="1368465" y="47928"/>
                </a:lnTo>
                <a:lnTo>
                  <a:pt x="1378517" y="57143"/>
                </a:lnTo>
                <a:lnTo>
                  <a:pt x="1380982" y="62483"/>
                </a:lnTo>
                <a:lnTo>
                  <a:pt x="1381030" y="76200"/>
                </a:lnTo>
                <a:lnTo>
                  <a:pt x="1378517" y="82168"/>
                </a:lnTo>
                <a:lnTo>
                  <a:pt x="1368674" y="91173"/>
                </a:lnTo>
                <a:lnTo>
                  <a:pt x="1362182" y="93372"/>
                </a:lnTo>
                <a:lnTo>
                  <a:pt x="1426344" y="93372"/>
                </a:lnTo>
                <a:lnTo>
                  <a:pt x="1431051" y="86741"/>
                </a:lnTo>
                <a:lnTo>
                  <a:pt x="1435466" y="74765"/>
                </a:lnTo>
                <a:lnTo>
                  <a:pt x="1436934" y="61112"/>
                </a:lnTo>
                <a:lnTo>
                  <a:pt x="1435266" y="48558"/>
                </a:lnTo>
                <a:lnTo>
                  <a:pt x="1434091" y="456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0"/>
                </a:moveTo>
                <a:lnTo>
                  <a:pt x="20104099" y="0"/>
                </a:lnTo>
                <a:lnTo>
                  <a:pt x="20104099" y="11308556"/>
                </a:lnTo>
                <a:lnTo>
                  <a:pt x="0" y="11308556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0009861" cy="11308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94894" y="1386345"/>
            <a:ext cx="6085840" cy="885825"/>
          </a:xfrm>
          <a:custGeom>
            <a:avLst/>
            <a:gdLst/>
            <a:ahLst/>
            <a:cxnLst/>
            <a:rect l="l" t="t" r="r" b="b"/>
            <a:pathLst>
              <a:path w="6085840" h="885825">
                <a:moveTo>
                  <a:pt x="787829" y="6282"/>
                </a:moveTo>
                <a:lnTo>
                  <a:pt x="0" y="6282"/>
                </a:lnTo>
                <a:lnTo>
                  <a:pt x="0" y="885836"/>
                </a:lnTo>
                <a:lnTo>
                  <a:pt x="243762" y="885836"/>
                </a:lnTo>
                <a:lnTo>
                  <a:pt x="243762" y="219888"/>
                </a:lnTo>
                <a:lnTo>
                  <a:pt x="787829" y="219888"/>
                </a:lnTo>
                <a:lnTo>
                  <a:pt x="787829" y="6282"/>
                </a:lnTo>
                <a:close/>
              </a:path>
              <a:path w="6085840" h="885825">
                <a:moveTo>
                  <a:pt x="787829" y="219888"/>
                </a:moveTo>
                <a:lnTo>
                  <a:pt x="544067" y="219888"/>
                </a:lnTo>
                <a:lnTo>
                  <a:pt x="544067" y="885836"/>
                </a:lnTo>
                <a:lnTo>
                  <a:pt x="787829" y="885836"/>
                </a:lnTo>
                <a:lnTo>
                  <a:pt x="787829" y="219888"/>
                </a:lnTo>
                <a:close/>
              </a:path>
              <a:path w="6085840" h="885825">
                <a:moveTo>
                  <a:pt x="1482647" y="0"/>
                </a:moveTo>
                <a:lnTo>
                  <a:pt x="1247681" y="0"/>
                </a:lnTo>
                <a:lnTo>
                  <a:pt x="873242" y="885836"/>
                </a:lnTo>
                <a:lnTo>
                  <a:pt x="1129569" y="885836"/>
                </a:lnTo>
                <a:lnTo>
                  <a:pt x="1192395" y="728773"/>
                </a:lnTo>
                <a:lnTo>
                  <a:pt x="1790696" y="728773"/>
                </a:lnTo>
                <a:lnTo>
                  <a:pt x="1710497" y="539041"/>
                </a:lnTo>
                <a:lnTo>
                  <a:pt x="1264015" y="539041"/>
                </a:lnTo>
                <a:lnTo>
                  <a:pt x="1363279" y="288996"/>
                </a:lnTo>
                <a:lnTo>
                  <a:pt x="1604805" y="288996"/>
                </a:lnTo>
                <a:lnTo>
                  <a:pt x="1482647" y="0"/>
                </a:lnTo>
                <a:close/>
              </a:path>
              <a:path w="6085840" h="885825">
                <a:moveTo>
                  <a:pt x="1790696" y="728773"/>
                </a:moveTo>
                <a:lnTo>
                  <a:pt x="1531651" y="728773"/>
                </a:lnTo>
                <a:lnTo>
                  <a:pt x="1595733" y="885836"/>
                </a:lnTo>
                <a:lnTo>
                  <a:pt x="1857086" y="885836"/>
                </a:lnTo>
                <a:lnTo>
                  <a:pt x="1790696" y="728773"/>
                </a:lnTo>
                <a:close/>
              </a:path>
              <a:path w="6085840" h="885825">
                <a:moveTo>
                  <a:pt x="1604805" y="288996"/>
                </a:moveTo>
                <a:lnTo>
                  <a:pt x="1363279" y="288996"/>
                </a:lnTo>
                <a:lnTo>
                  <a:pt x="1461287" y="539041"/>
                </a:lnTo>
                <a:lnTo>
                  <a:pt x="1710497" y="539041"/>
                </a:lnTo>
                <a:lnTo>
                  <a:pt x="1604805" y="288996"/>
                </a:lnTo>
                <a:close/>
              </a:path>
              <a:path w="6085840" h="885825">
                <a:moveTo>
                  <a:pt x="2401055" y="219888"/>
                </a:moveTo>
                <a:lnTo>
                  <a:pt x="2157293" y="219888"/>
                </a:lnTo>
                <a:lnTo>
                  <a:pt x="2157293" y="885836"/>
                </a:lnTo>
                <a:lnTo>
                  <a:pt x="2401055" y="885836"/>
                </a:lnTo>
                <a:lnTo>
                  <a:pt x="2401055" y="219888"/>
                </a:lnTo>
                <a:close/>
              </a:path>
              <a:path w="6085840" h="885825">
                <a:moveTo>
                  <a:pt x="2664922" y="6282"/>
                </a:moveTo>
                <a:lnTo>
                  <a:pt x="1893427" y="6282"/>
                </a:lnTo>
                <a:lnTo>
                  <a:pt x="1893427" y="219888"/>
                </a:lnTo>
                <a:lnTo>
                  <a:pt x="2664922" y="219888"/>
                </a:lnTo>
                <a:lnTo>
                  <a:pt x="2664922" y="6282"/>
                </a:lnTo>
                <a:close/>
              </a:path>
              <a:path w="6085840" h="885825">
                <a:moveTo>
                  <a:pt x="3230546" y="219888"/>
                </a:moveTo>
                <a:lnTo>
                  <a:pt x="2986783" y="219888"/>
                </a:lnTo>
                <a:lnTo>
                  <a:pt x="2986783" y="885836"/>
                </a:lnTo>
                <a:lnTo>
                  <a:pt x="3230546" y="885836"/>
                </a:lnTo>
                <a:lnTo>
                  <a:pt x="3230546" y="219888"/>
                </a:lnTo>
                <a:close/>
              </a:path>
              <a:path w="6085840" h="885825">
                <a:moveTo>
                  <a:pt x="3494412" y="6282"/>
                </a:moveTo>
                <a:lnTo>
                  <a:pt x="2722917" y="6282"/>
                </a:lnTo>
                <a:lnTo>
                  <a:pt x="2722917" y="219888"/>
                </a:lnTo>
                <a:lnTo>
                  <a:pt x="3494412" y="219888"/>
                </a:lnTo>
                <a:lnTo>
                  <a:pt x="3494412" y="6282"/>
                </a:lnTo>
                <a:close/>
              </a:path>
              <a:path w="6085840" h="885825">
                <a:moveTo>
                  <a:pt x="4308824" y="6282"/>
                </a:moveTo>
                <a:lnTo>
                  <a:pt x="3601411" y="6282"/>
                </a:lnTo>
                <a:lnTo>
                  <a:pt x="3601411" y="885836"/>
                </a:lnTo>
                <a:lnTo>
                  <a:pt x="4315107" y="885836"/>
                </a:lnTo>
                <a:lnTo>
                  <a:pt x="4315107" y="678513"/>
                </a:lnTo>
                <a:lnTo>
                  <a:pt x="3842661" y="678513"/>
                </a:lnTo>
                <a:lnTo>
                  <a:pt x="3842661" y="539041"/>
                </a:lnTo>
                <a:lnTo>
                  <a:pt x="4264847" y="539041"/>
                </a:lnTo>
                <a:lnTo>
                  <a:pt x="4264847" y="346795"/>
                </a:lnTo>
                <a:lnTo>
                  <a:pt x="3842661" y="346795"/>
                </a:lnTo>
                <a:lnTo>
                  <a:pt x="3842661" y="213606"/>
                </a:lnTo>
                <a:lnTo>
                  <a:pt x="4308824" y="213606"/>
                </a:lnTo>
                <a:lnTo>
                  <a:pt x="4308824" y="6282"/>
                </a:lnTo>
                <a:close/>
              </a:path>
              <a:path w="6085840" h="885825">
                <a:moveTo>
                  <a:pt x="4816443" y="6282"/>
                </a:moveTo>
                <a:lnTo>
                  <a:pt x="4439491" y="6282"/>
                </a:lnTo>
                <a:lnTo>
                  <a:pt x="4439491" y="885836"/>
                </a:lnTo>
                <a:lnTo>
                  <a:pt x="4683254" y="885836"/>
                </a:lnTo>
                <a:lnTo>
                  <a:pt x="4683254" y="634535"/>
                </a:lnTo>
                <a:lnTo>
                  <a:pt x="4803878" y="634535"/>
                </a:lnTo>
                <a:lnTo>
                  <a:pt x="4853296" y="632669"/>
                </a:lnTo>
                <a:lnTo>
                  <a:pt x="4899775" y="627072"/>
                </a:lnTo>
                <a:lnTo>
                  <a:pt x="4943313" y="617742"/>
                </a:lnTo>
                <a:lnTo>
                  <a:pt x="4983910" y="604681"/>
                </a:lnTo>
                <a:lnTo>
                  <a:pt x="5021568" y="587887"/>
                </a:lnTo>
                <a:lnTo>
                  <a:pt x="5056285" y="567362"/>
                </a:lnTo>
                <a:lnTo>
                  <a:pt x="5087965" y="543142"/>
                </a:lnTo>
                <a:lnTo>
                  <a:pt x="5115340" y="515645"/>
                </a:lnTo>
                <a:lnTo>
                  <a:pt x="5138020" y="484842"/>
                </a:lnTo>
                <a:lnTo>
                  <a:pt x="5156001" y="450543"/>
                </a:lnTo>
                <a:lnTo>
                  <a:pt x="5158830" y="443546"/>
                </a:lnTo>
                <a:lnTo>
                  <a:pt x="4683254" y="443546"/>
                </a:lnTo>
                <a:lnTo>
                  <a:pt x="4683254" y="211093"/>
                </a:lnTo>
                <a:lnTo>
                  <a:pt x="5166270" y="211093"/>
                </a:lnTo>
                <a:lnTo>
                  <a:pt x="5162902" y="201263"/>
                </a:lnTo>
                <a:lnTo>
                  <a:pt x="5140995" y="155769"/>
                </a:lnTo>
                <a:lnTo>
                  <a:pt x="5110845" y="115702"/>
                </a:lnTo>
                <a:lnTo>
                  <a:pt x="5082823" y="89211"/>
                </a:lnTo>
                <a:lnTo>
                  <a:pt x="5051837" y="66199"/>
                </a:lnTo>
                <a:lnTo>
                  <a:pt x="5017685" y="46917"/>
                </a:lnTo>
                <a:lnTo>
                  <a:pt x="4980367" y="31368"/>
                </a:lnTo>
                <a:lnTo>
                  <a:pt x="4939882" y="19551"/>
                </a:lnTo>
                <a:lnTo>
                  <a:pt x="4896231" y="11465"/>
                </a:lnTo>
                <a:lnTo>
                  <a:pt x="4849414" y="7111"/>
                </a:lnTo>
                <a:lnTo>
                  <a:pt x="4833104" y="6489"/>
                </a:lnTo>
                <a:lnTo>
                  <a:pt x="4816443" y="6282"/>
                </a:lnTo>
                <a:close/>
              </a:path>
              <a:path w="6085840" h="885825">
                <a:moveTo>
                  <a:pt x="5166270" y="211093"/>
                </a:moveTo>
                <a:lnTo>
                  <a:pt x="4683254" y="211093"/>
                </a:lnTo>
                <a:lnTo>
                  <a:pt x="4805064" y="211190"/>
                </a:lnTo>
                <a:lnTo>
                  <a:pt x="4819946" y="212014"/>
                </a:lnTo>
                <a:lnTo>
                  <a:pt x="4859599" y="219548"/>
                </a:lnTo>
                <a:lnTo>
                  <a:pt x="4900938" y="241486"/>
                </a:lnTo>
                <a:lnTo>
                  <a:pt x="4928941" y="278404"/>
                </a:lnTo>
                <a:lnTo>
                  <a:pt x="4937547" y="319244"/>
                </a:lnTo>
                <a:lnTo>
                  <a:pt x="4938036" y="335933"/>
                </a:lnTo>
                <a:lnTo>
                  <a:pt x="4936506" y="349154"/>
                </a:lnTo>
                <a:lnTo>
                  <a:pt x="4916346" y="395352"/>
                </a:lnTo>
                <a:lnTo>
                  <a:pt x="4887787" y="421664"/>
                </a:lnTo>
                <a:lnTo>
                  <a:pt x="4841897" y="439527"/>
                </a:lnTo>
                <a:lnTo>
                  <a:pt x="4798852" y="443546"/>
                </a:lnTo>
                <a:lnTo>
                  <a:pt x="5158830" y="443546"/>
                </a:lnTo>
                <a:lnTo>
                  <a:pt x="5172665" y="399045"/>
                </a:lnTo>
                <a:lnTo>
                  <a:pt x="5179677" y="355851"/>
                </a:lnTo>
                <a:lnTo>
                  <a:pt x="5181984" y="308529"/>
                </a:lnTo>
                <a:lnTo>
                  <a:pt x="5181402" y="293934"/>
                </a:lnTo>
                <a:lnTo>
                  <a:pt x="5176565" y="252183"/>
                </a:lnTo>
                <a:lnTo>
                  <a:pt x="5167090" y="213485"/>
                </a:lnTo>
                <a:lnTo>
                  <a:pt x="5166270" y="211093"/>
                </a:lnTo>
                <a:close/>
              </a:path>
              <a:path w="6085840" h="885825">
                <a:moveTo>
                  <a:pt x="5528695" y="6282"/>
                </a:moveTo>
                <a:lnTo>
                  <a:pt x="5284933" y="6282"/>
                </a:lnTo>
                <a:lnTo>
                  <a:pt x="5284933" y="885836"/>
                </a:lnTo>
                <a:lnTo>
                  <a:pt x="5528695" y="885836"/>
                </a:lnTo>
                <a:lnTo>
                  <a:pt x="5528695" y="551606"/>
                </a:lnTo>
                <a:lnTo>
                  <a:pt x="6085328" y="551606"/>
                </a:lnTo>
                <a:lnTo>
                  <a:pt x="6085328" y="335487"/>
                </a:lnTo>
                <a:lnTo>
                  <a:pt x="5528695" y="335487"/>
                </a:lnTo>
                <a:lnTo>
                  <a:pt x="5528695" y="6282"/>
                </a:lnTo>
                <a:close/>
              </a:path>
              <a:path w="6085840" h="885825">
                <a:moveTo>
                  <a:pt x="6085328" y="551606"/>
                </a:moveTo>
                <a:lnTo>
                  <a:pt x="5841565" y="551606"/>
                </a:lnTo>
                <a:lnTo>
                  <a:pt x="5841565" y="885836"/>
                </a:lnTo>
                <a:lnTo>
                  <a:pt x="6085328" y="885836"/>
                </a:lnTo>
                <a:lnTo>
                  <a:pt x="6085328" y="551606"/>
                </a:lnTo>
                <a:close/>
              </a:path>
              <a:path w="6085840" h="885825">
                <a:moveTo>
                  <a:pt x="6085328" y="6282"/>
                </a:moveTo>
                <a:lnTo>
                  <a:pt x="5841565" y="6282"/>
                </a:lnTo>
                <a:lnTo>
                  <a:pt x="5841565" y="335487"/>
                </a:lnTo>
                <a:lnTo>
                  <a:pt x="6085328" y="335487"/>
                </a:lnTo>
                <a:lnTo>
                  <a:pt x="6085328" y="6282"/>
                </a:lnTo>
                <a:close/>
              </a:path>
            </a:pathLst>
          </a:custGeom>
          <a:solidFill>
            <a:srgbClr val="EBB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89132" y="1480583"/>
            <a:ext cx="6085840" cy="885825"/>
          </a:xfrm>
          <a:custGeom>
            <a:avLst/>
            <a:gdLst/>
            <a:ahLst/>
            <a:cxnLst/>
            <a:rect l="l" t="t" r="r" b="b"/>
            <a:pathLst>
              <a:path w="6085840" h="885825">
                <a:moveTo>
                  <a:pt x="787829" y="6282"/>
                </a:moveTo>
                <a:lnTo>
                  <a:pt x="0" y="6282"/>
                </a:lnTo>
                <a:lnTo>
                  <a:pt x="0" y="885836"/>
                </a:lnTo>
                <a:lnTo>
                  <a:pt x="243762" y="885836"/>
                </a:lnTo>
                <a:lnTo>
                  <a:pt x="243762" y="219888"/>
                </a:lnTo>
                <a:lnTo>
                  <a:pt x="787829" y="219888"/>
                </a:lnTo>
                <a:lnTo>
                  <a:pt x="787829" y="6282"/>
                </a:lnTo>
                <a:close/>
              </a:path>
              <a:path w="6085840" h="885825">
                <a:moveTo>
                  <a:pt x="787829" y="219888"/>
                </a:moveTo>
                <a:lnTo>
                  <a:pt x="544067" y="219888"/>
                </a:lnTo>
                <a:lnTo>
                  <a:pt x="544067" y="885836"/>
                </a:lnTo>
                <a:lnTo>
                  <a:pt x="787829" y="885836"/>
                </a:lnTo>
                <a:lnTo>
                  <a:pt x="787829" y="219888"/>
                </a:lnTo>
                <a:close/>
              </a:path>
              <a:path w="6085840" h="885825">
                <a:moveTo>
                  <a:pt x="1482647" y="0"/>
                </a:moveTo>
                <a:lnTo>
                  <a:pt x="1247681" y="0"/>
                </a:lnTo>
                <a:lnTo>
                  <a:pt x="873242" y="885836"/>
                </a:lnTo>
                <a:lnTo>
                  <a:pt x="1129569" y="885836"/>
                </a:lnTo>
                <a:lnTo>
                  <a:pt x="1192395" y="728773"/>
                </a:lnTo>
                <a:lnTo>
                  <a:pt x="1790696" y="728773"/>
                </a:lnTo>
                <a:lnTo>
                  <a:pt x="1710497" y="539041"/>
                </a:lnTo>
                <a:lnTo>
                  <a:pt x="1264015" y="539041"/>
                </a:lnTo>
                <a:lnTo>
                  <a:pt x="1363279" y="288996"/>
                </a:lnTo>
                <a:lnTo>
                  <a:pt x="1604805" y="288996"/>
                </a:lnTo>
                <a:lnTo>
                  <a:pt x="1482647" y="0"/>
                </a:lnTo>
                <a:close/>
              </a:path>
              <a:path w="6085840" h="885825">
                <a:moveTo>
                  <a:pt x="1790696" y="728773"/>
                </a:moveTo>
                <a:lnTo>
                  <a:pt x="1531651" y="728773"/>
                </a:lnTo>
                <a:lnTo>
                  <a:pt x="1595733" y="885836"/>
                </a:lnTo>
                <a:lnTo>
                  <a:pt x="1857086" y="885836"/>
                </a:lnTo>
                <a:lnTo>
                  <a:pt x="1790696" y="728773"/>
                </a:lnTo>
                <a:close/>
              </a:path>
              <a:path w="6085840" h="885825">
                <a:moveTo>
                  <a:pt x="1604805" y="288996"/>
                </a:moveTo>
                <a:lnTo>
                  <a:pt x="1363279" y="288996"/>
                </a:lnTo>
                <a:lnTo>
                  <a:pt x="1461287" y="539041"/>
                </a:lnTo>
                <a:lnTo>
                  <a:pt x="1710497" y="539041"/>
                </a:lnTo>
                <a:lnTo>
                  <a:pt x="1604805" y="288996"/>
                </a:lnTo>
                <a:close/>
              </a:path>
              <a:path w="6085840" h="885825">
                <a:moveTo>
                  <a:pt x="2401055" y="219888"/>
                </a:moveTo>
                <a:lnTo>
                  <a:pt x="2157293" y="219888"/>
                </a:lnTo>
                <a:lnTo>
                  <a:pt x="2157293" y="885836"/>
                </a:lnTo>
                <a:lnTo>
                  <a:pt x="2401055" y="885836"/>
                </a:lnTo>
                <a:lnTo>
                  <a:pt x="2401055" y="219888"/>
                </a:lnTo>
                <a:close/>
              </a:path>
              <a:path w="6085840" h="885825">
                <a:moveTo>
                  <a:pt x="2664922" y="6282"/>
                </a:moveTo>
                <a:lnTo>
                  <a:pt x="1893427" y="6282"/>
                </a:lnTo>
                <a:lnTo>
                  <a:pt x="1893427" y="219888"/>
                </a:lnTo>
                <a:lnTo>
                  <a:pt x="2664922" y="219888"/>
                </a:lnTo>
                <a:lnTo>
                  <a:pt x="2664922" y="6282"/>
                </a:lnTo>
                <a:close/>
              </a:path>
              <a:path w="6085840" h="885825">
                <a:moveTo>
                  <a:pt x="3230546" y="219888"/>
                </a:moveTo>
                <a:lnTo>
                  <a:pt x="2986783" y="219888"/>
                </a:lnTo>
                <a:lnTo>
                  <a:pt x="2986783" y="885836"/>
                </a:lnTo>
                <a:lnTo>
                  <a:pt x="3230546" y="885836"/>
                </a:lnTo>
                <a:lnTo>
                  <a:pt x="3230546" y="219888"/>
                </a:lnTo>
                <a:close/>
              </a:path>
              <a:path w="6085840" h="885825">
                <a:moveTo>
                  <a:pt x="3494412" y="6282"/>
                </a:moveTo>
                <a:lnTo>
                  <a:pt x="2722917" y="6282"/>
                </a:lnTo>
                <a:lnTo>
                  <a:pt x="2722917" y="219888"/>
                </a:lnTo>
                <a:lnTo>
                  <a:pt x="3494412" y="219888"/>
                </a:lnTo>
                <a:lnTo>
                  <a:pt x="3494412" y="6282"/>
                </a:lnTo>
                <a:close/>
              </a:path>
              <a:path w="6085840" h="885825">
                <a:moveTo>
                  <a:pt x="4308824" y="6282"/>
                </a:moveTo>
                <a:lnTo>
                  <a:pt x="3601411" y="6282"/>
                </a:lnTo>
                <a:lnTo>
                  <a:pt x="3601411" y="885836"/>
                </a:lnTo>
                <a:lnTo>
                  <a:pt x="4315107" y="885836"/>
                </a:lnTo>
                <a:lnTo>
                  <a:pt x="4315107" y="678513"/>
                </a:lnTo>
                <a:lnTo>
                  <a:pt x="3842661" y="678513"/>
                </a:lnTo>
                <a:lnTo>
                  <a:pt x="3842661" y="539041"/>
                </a:lnTo>
                <a:lnTo>
                  <a:pt x="4264847" y="539041"/>
                </a:lnTo>
                <a:lnTo>
                  <a:pt x="4264847" y="346795"/>
                </a:lnTo>
                <a:lnTo>
                  <a:pt x="3842661" y="346795"/>
                </a:lnTo>
                <a:lnTo>
                  <a:pt x="3842661" y="213606"/>
                </a:lnTo>
                <a:lnTo>
                  <a:pt x="4308824" y="213606"/>
                </a:lnTo>
                <a:lnTo>
                  <a:pt x="4308824" y="6282"/>
                </a:lnTo>
                <a:close/>
              </a:path>
              <a:path w="6085840" h="885825">
                <a:moveTo>
                  <a:pt x="4816443" y="6282"/>
                </a:moveTo>
                <a:lnTo>
                  <a:pt x="4439491" y="6282"/>
                </a:lnTo>
                <a:lnTo>
                  <a:pt x="4439491" y="885836"/>
                </a:lnTo>
                <a:lnTo>
                  <a:pt x="4683254" y="885836"/>
                </a:lnTo>
                <a:lnTo>
                  <a:pt x="4683254" y="634535"/>
                </a:lnTo>
                <a:lnTo>
                  <a:pt x="4803878" y="634535"/>
                </a:lnTo>
                <a:lnTo>
                  <a:pt x="4853296" y="632669"/>
                </a:lnTo>
                <a:lnTo>
                  <a:pt x="4899775" y="627072"/>
                </a:lnTo>
                <a:lnTo>
                  <a:pt x="4943313" y="617742"/>
                </a:lnTo>
                <a:lnTo>
                  <a:pt x="4983910" y="604681"/>
                </a:lnTo>
                <a:lnTo>
                  <a:pt x="5021568" y="587887"/>
                </a:lnTo>
                <a:lnTo>
                  <a:pt x="5056285" y="567362"/>
                </a:lnTo>
                <a:lnTo>
                  <a:pt x="5087965" y="543142"/>
                </a:lnTo>
                <a:lnTo>
                  <a:pt x="5115340" y="515645"/>
                </a:lnTo>
                <a:lnTo>
                  <a:pt x="5138020" y="484842"/>
                </a:lnTo>
                <a:lnTo>
                  <a:pt x="5156001" y="450543"/>
                </a:lnTo>
                <a:lnTo>
                  <a:pt x="5158830" y="443546"/>
                </a:lnTo>
                <a:lnTo>
                  <a:pt x="4683254" y="443546"/>
                </a:lnTo>
                <a:lnTo>
                  <a:pt x="4683254" y="211093"/>
                </a:lnTo>
                <a:lnTo>
                  <a:pt x="5166270" y="211093"/>
                </a:lnTo>
                <a:lnTo>
                  <a:pt x="5162902" y="201263"/>
                </a:lnTo>
                <a:lnTo>
                  <a:pt x="5140995" y="155769"/>
                </a:lnTo>
                <a:lnTo>
                  <a:pt x="5110845" y="115702"/>
                </a:lnTo>
                <a:lnTo>
                  <a:pt x="5082823" y="89211"/>
                </a:lnTo>
                <a:lnTo>
                  <a:pt x="5051837" y="66199"/>
                </a:lnTo>
                <a:lnTo>
                  <a:pt x="5017685" y="46917"/>
                </a:lnTo>
                <a:lnTo>
                  <a:pt x="4980367" y="31368"/>
                </a:lnTo>
                <a:lnTo>
                  <a:pt x="4939882" y="19551"/>
                </a:lnTo>
                <a:lnTo>
                  <a:pt x="4896231" y="11465"/>
                </a:lnTo>
                <a:lnTo>
                  <a:pt x="4849414" y="7111"/>
                </a:lnTo>
                <a:lnTo>
                  <a:pt x="4833104" y="6489"/>
                </a:lnTo>
                <a:lnTo>
                  <a:pt x="4816443" y="6282"/>
                </a:lnTo>
                <a:close/>
              </a:path>
              <a:path w="6085840" h="885825">
                <a:moveTo>
                  <a:pt x="5166270" y="211093"/>
                </a:moveTo>
                <a:lnTo>
                  <a:pt x="4683254" y="211093"/>
                </a:lnTo>
                <a:lnTo>
                  <a:pt x="4805064" y="211190"/>
                </a:lnTo>
                <a:lnTo>
                  <a:pt x="4819946" y="212014"/>
                </a:lnTo>
                <a:lnTo>
                  <a:pt x="4859599" y="219548"/>
                </a:lnTo>
                <a:lnTo>
                  <a:pt x="4900938" y="241486"/>
                </a:lnTo>
                <a:lnTo>
                  <a:pt x="4928941" y="278404"/>
                </a:lnTo>
                <a:lnTo>
                  <a:pt x="4937547" y="319244"/>
                </a:lnTo>
                <a:lnTo>
                  <a:pt x="4938036" y="335933"/>
                </a:lnTo>
                <a:lnTo>
                  <a:pt x="4936506" y="349154"/>
                </a:lnTo>
                <a:lnTo>
                  <a:pt x="4916346" y="395352"/>
                </a:lnTo>
                <a:lnTo>
                  <a:pt x="4887787" y="421664"/>
                </a:lnTo>
                <a:lnTo>
                  <a:pt x="4841897" y="439527"/>
                </a:lnTo>
                <a:lnTo>
                  <a:pt x="4798852" y="443546"/>
                </a:lnTo>
                <a:lnTo>
                  <a:pt x="5158830" y="443546"/>
                </a:lnTo>
                <a:lnTo>
                  <a:pt x="5172665" y="399045"/>
                </a:lnTo>
                <a:lnTo>
                  <a:pt x="5179677" y="355851"/>
                </a:lnTo>
                <a:lnTo>
                  <a:pt x="5181984" y="308529"/>
                </a:lnTo>
                <a:lnTo>
                  <a:pt x="5181402" y="293934"/>
                </a:lnTo>
                <a:lnTo>
                  <a:pt x="5176565" y="252183"/>
                </a:lnTo>
                <a:lnTo>
                  <a:pt x="5167090" y="213485"/>
                </a:lnTo>
                <a:lnTo>
                  <a:pt x="5166270" y="211093"/>
                </a:lnTo>
                <a:close/>
              </a:path>
              <a:path w="6085840" h="885825">
                <a:moveTo>
                  <a:pt x="5528695" y="6282"/>
                </a:moveTo>
                <a:lnTo>
                  <a:pt x="5284933" y="6282"/>
                </a:lnTo>
                <a:lnTo>
                  <a:pt x="5284933" y="885836"/>
                </a:lnTo>
                <a:lnTo>
                  <a:pt x="5528695" y="885836"/>
                </a:lnTo>
                <a:lnTo>
                  <a:pt x="5528695" y="551606"/>
                </a:lnTo>
                <a:lnTo>
                  <a:pt x="6085328" y="551606"/>
                </a:lnTo>
                <a:lnTo>
                  <a:pt x="6085328" y="335487"/>
                </a:lnTo>
                <a:lnTo>
                  <a:pt x="5528695" y="335487"/>
                </a:lnTo>
                <a:lnTo>
                  <a:pt x="5528695" y="6282"/>
                </a:lnTo>
                <a:close/>
              </a:path>
              <a:path w="6085840" h="885825">
                <a:moveTo>
                  <a:pt x="6085328" y="551606"/>
                </a:moveTo>
                <a:lnTo>
                  <a:pt x="5841565" y="551606"/>
                </a:lnTo>
                <a:lnTo>
                  <a:pt x="5841565" y="885836"/>
                </a:lnTo>
                <a:lnTo>
                  <a:pt x="6085328" y="885836"/>
                </a:lnTo>
                <a:lnTo>
                  <a:pt x="6085328" y="551606"/>
                </a:lnTo>
                <a:close/>
              </a:path>
              <a:path w="6085840" h="885825">
                <a:moveTo>
                  <a:pt x="6085328" y="6282"/>
                </a:moveTo>
                <a:lnTo>
                  <a:pt x="5841565" y="6282"/>
                </a:lnTo>
                <a:lnTo>
                  <a:pt x="5841565" y="335487"/>
                </a:lnTo>
                <a:lnTo>
                  <a:pt x="6085328" y="335487"/>
                </a:lnTo>
                <a:lnTo>
                  <a:pt x="6085328" y="6282"/>
                </a:lnTo>
                <a:close/>
              </a:path>
            </a:pathLst>
          </a:custGeom>
          <a:solidFill>
            <a:srgbClr val="7C3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48453" y="3316496"/>
            <a:ext cx="8787516" cy="8488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1460" y="5230207"/>
            <a:ext cx="7834863" cy="280933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0"/>
                </a:moveTo>
                <a:lnTo>
                  <a:pt x="20104099" y="0"/>
                </a:lnTo>
                <a:lnTo>
                  <a:pt x="20104099" y="11308556"/>
                </a:lnTo>
                <a:lnTo>
                  <a:pt x="0" y="11308556"/>
                </a:lnTo>
                <a:lnTo>
                  <a:pt x="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94894" y="1386345"/>
            <a:ext cx="6085840" cy="885825"/>
          </a:xfrm>
          <a:custGeom>
            <a:avLst/>
            <a:gdLst/>
            <a:ahLst/>
            <a:cxnLst/>
            <a:rect l="l" t="t" r="r" b="b"/>
            <a:pathLst>
              <a:path w="6085840" h="885825">
                <a:moveTo>
                  <a:pt x="787829" y="6282"/>
                </a:moveTo>
                <a:lnTo>
                  <a:pt x="0" y="6282"/>
                </a:lnTo>
                <a:lnTo>
                  <a:pt x="0" y="885836"/>
                </a:lnTo>
                <a:lnTo>
                  <a:pt x="243762" y="885836"/>
                </a:lnTo>
                <a:lnTo>
                  <a:pt x="243762" y="219888"/>
                </a:lnTo>
                <a:lnTo>
                  <a:pt x="787829" y="219888"/>
                </a:lnTo>
                <a:lnTo>
                  <a:pt x="787829" y="6282"/>
                </a:lnTo>
                <a:close/>
              </a:path>
              <a:path w="6085840" h="885825">
                <a:moveTo>
                  <a:pt x="787829" y="219888"/>
                </a:moveTo>
                <a:lnTo>
                  <a:pt x="544067" y="219888"/>
                </a:lnTo>
                <a:lnTo>
                  <a:pt x="544067" y="885836"/>
                </a:lnTo>
                <a:lnTo>
                  <a:pt x="787829" y="885836"/>
                </a:lnTo>
                <a:lnTo>
                  <a:pt x="787829" y="219888"/>
                </a:lnTo>
                <a:close/>
              </a:path>
              <a:path w="6085840" h="885825">
                <a:moveTo>
                  <a:pt x="1482647" y="0"/>
                </a:moveTo>
                <a:lnTo>
                  <a:pt x="1247681" y="0"/>
                </a:lnTo>
                <a:lnTo>
                  <a:pt x="873242" y="885836"/>
                </a:lnTo>
                <a:lnTo>
                  <a:pt x="1129569" y="885836"/>
                </a:lnTo>
                <a:lnTo>
                  <a:pt x="1192395" y="728773"/>
                </a:lnTo>
                <a:lnTo>
                  <a:pt x="1790696" y="728773"/>
                </a:lnTo>
                <a:lnTo>
                  <a:pt x="1710497" y="539041"/>
                </a:lnTo>
                <a:lnTo>
                  <a:pt x="1264015" y="539041"/>
                </a:lnTo>
                <a:lnTo>
                  <a:pt x="1363279" y="288996"/>
                </a:lnTo>
                <a:lnTo>
                  <a:pt x="1604805" y="288996"/>
                </a:lnTo>
                <a:lnTo>
                  <a:pt x="1482647" y="0"/>
                </a:lnTo>
                <a:close/>
              </a:path>
              <a:path w="6085840" h="885825">
                <a:moveTo>
                  <a:pt x="1790696" y="728773"/>
                </a:moveTo>
                <a:lnTo>
                  <a:pt x="1531651" y="728773"/>
                </a:lnTo>
                <a:lnTo>
                  <a:pt x="1595733" y="885836"/>
                </a:lnTo>
                <a:lnTo>
                  <a:pt x="1857086" y="885836"/>
                </a:lnTo>
                <a:lnTo>
                  <a:pt x="1790696" y="728773"/>
                </a:lnTo>
                <a:close/>
              </a:path>
              <a:path w="6085840" h="885825">
                <a:moveTo>
                  <a:pt x="1604805" y="288996"/>
                </a:moveTo>
                <a:lnTo>
                  <a:pt x="1363279" y="288996"/>
                </a:lnTo>
                <a:lnTo>
                  <a:pt x="1461287" y="539041"/>
                </a:lnTo>
                <a:lnTo>
                  <a:pt x="1710497" y="539041"/>
                </a:lnTo>
                <a:lnTo>
                  <a:pt x="1604805" y="288996"/>
                </a:lnTo>
                <a:close/>
              </a:path>
              <a:path w="6085840" h="885825">
                <a:moveTo>
                  <a:pt x="2401055" y="219888"/>
                </a:moveTo>
                <a:lnTo>
                  <a:pt x="2157293" y="219888"/>
                </a:lnTo>
                <a:lnTo>
                  <a:pt x="2157293" y="885836"/>
                </a:lnTo>
                <a:lnTo>
                  <a:pt x="2401055" y="885836"/>
                </a:lnTo>
                <a:lnTo>
                  <a:pt x="2401055" y="219888"/>
                </a:lnTo>
                <a:close/>
              </a:path>
              <a:path w="6085840" h="885825">
                <a:moveTo>
                  <a:pt x="2664922" y="6282"/>
                </a:moveTo>
                <a:lnTo>
                  <a:pt x="1893427" y="6282"/>
                </a:lnTo>
                <a:lnTo>
                  <a:pt x="1893427" y="219888"/>
                </a:lnTo>
                <a:lnTo>
                  <a:pt x="2664922" y="219888"/>
                </a:lnTo>
                <a:lnTo>
                  <a:pt x="2664922" y="6282"/>
                </a:lnTo>
                <a:close/>
              </a:path>
              <a:path w="6085840" h="885825">
                <a:moveTo>
                  <a:pt x="3230546" y="219888"/>
                </a:moveTo>
                <a:lnTo>
                  <a:pt x="2986783" y="219888"/>
                </a:lnTo>
                <a:lnTo>
                  <a:pt x="2986783" y="885836"/>
                </a:lnTo>
                <a:lnTo>
                  <a:pt x="3230546" y="885836"/>
                </a:lnTo>
                <a:lnTo>
                  <a:pt x="3230546" y="219888"/>
                </a:lnTo>
                <a:close/>
              </a:path>
              <a:path w="6085840" h="885825">
                <a:moveTo>
                  <a:pt x="3494412" y="6282"/>
                </a:moveTo>
                <a:lnTo>
                  <a:pt x="2722917" y="6282"/>
                </a:lnTo>
                <a:lnTo>
                  <a:pt x="2722917" y="219888"/>
                </a:lnTo>
                <a:lnTo>
                  <a:pt x="3494412" y="219888"/>
                </a:lnTo>
                <a:lnTo>
                  <a:pt x="3494412" y="6282"/>
                </a:lnTo>
                <a:close/>
              </a:path>
              <a:path w="6085840" h="885825">
                <a:moveTo>
                  <a:pt x="4308824" y="6282"/>
                </a:moveTo>
                <a:lnTo>
                  <a:pt x="3601411" y="6282"/>
                </a:lnTo>
                <a:lnTo>
                  <a:pt x="3601411" y="885836"/>
                </a:lnTo>
                <a:lnTo>
                  <a:pt x="4315107" y="885836"/>
                </a:lnTo>
                <a:lnTo>
                  <a:pt x="4315107" y="678513"/>
                </a:lnTo>
                <a:lnTo>
                  <a:pt x="3842661" y="678513"/>
                </a:lnTo>
                <a:lnTo>
                  <a:pt x="3842661" y="539041"/>
                </a:lnTo>
                <a:lnTo>
                  <a:pt x="4264847" y="539041"/>
                </a:lnTo>
                <a:lnTo>
                  <a:pt x="4264847" y="346795"/>
                </a:lnTo>
                <a:lnTo>
                  <a:pt x="3842661" y="346795"/>
                </a:lnTo>
                <a:lnTo>
                  <a:pt x="3842661" y="213606"/>
                </a:lnTo>
                <a:lnTo>
                  <a:pt x="4308824" y="213606"/>
                </a:lnTo>
                <a:lnTo>
                  <a:pt x="4308824" y="6282"/>
                </a:lnTo>
                <a:close/>
              </a:path>
              <a:path w="6085840" h="885825">
                <a:moveTo>
                  <a:pt x="4816443" y="6282"/>
                </a:moveTo>
                <a:lnTo>
                  <a:pt x="4439491" y="6282"/>
                </a:lnTo>
                <a:lnTo>
                  <a:pt x="4439491" y="885836"/>
                </a:lnTo>
                <a:lnTo>
                  <a:pt x="4683254" y="885836"/>
                </a:lnTo>
                <a:lnTo>
                  <a:pt x="4683254" y="634535"/>
                </a:lnTo>
                <a:lnTo>
                  <a:pt x="4803878" y="634535"/>
                </a:lnTo>
                <a:lnTo>
                  <a:pt x="4853296" y="632669"/>
                </a:lnTo>
                <a:lnTo>
                  <a:pt x="4899775" y="627072"/>
                </a:lnTo>
                <a:lnTo>
                  <a:pt x="4943313" y="617742"/>
                </a:lnTo>
                <a:lnTo>
                  <a:pt x="4983910" y="604681"/>
                </a:lnTo>
                <a:lnTo>
                  <a:pt x="5021568" y="587887"/>
                </a:lnTo>
                <a:lnTo>
                  <a:pt x="5056285" y="567362"/>
                </a:lnTo>
                <a:lnTo>
                  <a:pt x="5087965" y="543142"/>
                </a:lnTo>
                <a:lnTo>
                  <a:pt x="5115340" y="515645"/>
                </a:lnTo>
                <a:lnTo>
                  <a:pt x="5138020" y="484842"/>
                </a:lnTo>
                <a:lnTo>
                  <a:pt x="5156001" y="450543"/>
                </a:lnTo>
                <a:lnTo>
                  <a:pt x="5158830" y="443546"/>
                </a:lnTo>
                <a:lnTo>
                  <a:pt x="4683254" y="443546"/>
                </a:lnTo>
                <a:lnTo>
                  <a:pt x="4683254" y="211093"/>
                </a:lnTo>
                <a:lnTo>
                  <a:pt x="5166270" y="211093"/>
                </a:lnTo>
                <a:lnTo>
                  <a:pt x="5162902" y="201263"/>
                </a:lnTo>
                <a:lnTo>
                  <a:pt x="5140995" y="155769"/>
                </a:lnTo>
                <a:lnTo>
                  <a:pt x="5110845" y="115702"/>
                </a:lnTo>
                <a:lnTo>
                  <a:pt x="5082823" y="89211"/>
                </a:lnTo>
                <a:lnTo>
                  <a:pt x="5051837" y="66199"/>
                </a:lnTo>
                <a:lnTo>
                  <a:pt x="5017685" y="46917"/>
                </a:lnTo>
                <a:lnTo>
                  <a:pt x="4980367" y="31368"/>
                </a:lnTo>
                <a:lnTo>
                  <a:pt x="4939882" y="19551"/>
                </a:lnTo>
                <a:lnTo>
                  <a:pt x="4896231" y="11465"/>
                </a:lnTo>
                <a:lnTo>
                  <a:pt x="4849414" y="7111"/>
                </a:lnTo>
                <a:lnTo>
                  <a:pt x="4833104" y="6489"/>
                </a:lnTo>
                <a:lnTo>
                  <a:pt x="4816443" y="6282"/>
                </a:lnTo>
                <a:close/>
              </a:path>
              <a:path w="6085840" h="885825">
                <a:moveTo>
                  <a:pt x="5166270" y="211093"/>
                </a:moveTo>
                <a:lnTo>
                  <a:pt x="4683254" y="211093"/>
                </a:lnTo>
                <a:lnTo>
                  <a:pt x="4805064" y="211190"/>
                </a:lnTo>
                <a:lnTo>
                  <a:pt x="4819946" y="212014"/>
                </a:lnTo>
                <a:lnTo>
                  <a:pt x="4859599" y="219548"/>
                </a:lnTo>
                <a:lnTo>
                  <a:pt x="4900938" y="241486"/>
                </a:lnTo>
                <a:lnTo>
                  <a:pt x="4928941" y="278404"/>
                </a:lnTo>
                <a:lnTo>
                  <a:pt x="4937547" y="319244"/>
                </a:lnTo>
                <a:lnTo>
                  <a:pt x="4938036" y="335933"/>
                </a:lnTo>
                <a:lnTo>
                  <a:pt x="4936506" y="349154"/>
                </a:lnTo>
                <a:lnTo>
                  <a:pt x="4916346" y="395352"/>
                </a:lnTo>
                <a:lnTo>
                  <a:pt x="4887787" y="421664"/>
                </a:lnTo>
                <a:lnTo>
                  <a:pt x="4841897" y="439527"/>
                </a:lnTo>
                <a:lnTo>
                  <a:pt x="4798852" y="443546"/>
                </a:lnTo>
                <a:lnTo>
                  <a:pt x="5158830" y="443546"/>
                </a:lnTo>
                <a:lnTo>
                  <a:pt x="5172665" y="399045"/>
                </a:lnTo>
                <a:lnTo>
                  <a:pt x="5179677" y="355851"/>
                </a:lnTo>
                <a:lnTo>
                  <a:pt x="5181984" y="308529"/>
                </a:lnTo>
                <a:lnTo>
                  <a:pt x="5181402" y="293934"/>
                </a:lnTo>
                <a:lnTo>
                  <a:pt x="5176565" y="252183"/>
                </a:lnTo>
                <a:lnTo>
                  <a:pt x="5167090" y="213485"/>
                </a:lnTo>
                <a:lnTo>
                  <a:pt x="5166270" y="211093"/>
                </a:lnTo>
                <a:close/>
              </a:path>
              <a:path w="6085840" h="885825">
                <a:moveTo>
                  <a:pt x="5528695" y="6282"/>
                </a:moveTo>
                <a:lnTo>
                  <a:pt x="5284933" y="6282"/>
                </a:lnTo>
                <a:lnTo>
                  <a:pt x="5284933" y="885836"/>
                </a:lnTo>
                <a:lnTo>
                  <a:pt x="5528695" y="885836"/>
                </a:lnTo>
                <a:lnTo>
                  <a:pt x="5528695" y="551606"/>
                </a:lnTo>
                <a:lnTo>
                  <a:pt x="6085328" y="551606"/>
                </a:lnTo>
                <a:lnTo>
                  <a:pt x="6085328" y="335487"/>
                </a:lnTo>
                <a:lnTo>
                  <a:pt x="5528695" y="335487"/>
                </a:lnTo>
                <a:lnTo>
                  <a:pt x="5528695" y="6282"/>
                </a:lnTo>
                <a:close/>
              </a:path>
              <a:path w="6085840" h="885825">
                <a:moveTo>
                  <a:pt x="6085328" y="551606"/>
                </a:moveTo>
                <a:lnTo>
                  <a:pt x="5841565" y="551606"/>
                </a:lnTo>
                <a:lnTo>
                  <a:pt x="5841565" y="885836"/>
                </a:lnTo>
                <a:lnTo>
                  <a:pt x="6085328" y="885836"/>
                </a:lnTo>
                <a:lnTo>
                  <a:pt x="6085328" y="551606"/>
                </a:lnTo>
                <a:close/>
              </a:path>
              <a:path w="6085840" h="885825">
                <a:moveTo>
                  <a:pt x="6085328" y="6282"/>
                </a:moveTo>
                <a:lnTo>
                  <a:pt x="5841565" y="6282"/>
                </a:lnTo>
                <a:lnTo>
                  <a:pt x="5841565" y="335487"/>
                </a:lnTo>
                <a:lnTo>
                  <a:pt x="6085328" y="335487"/>
                </a:lnTo>
                <a:lnTo>
                  <a:pt x="6085328" y="6282"/>
                </a:lnTo>
                <a:close/>
              </a:path>
            </a:pathLst>
          </a:custGeom>
          <a:solidFill>
            <a:srgbClr val="EBB6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89132" y="1480583"/>
            <a:ext cx="6085840" cy="885825"/>
          </a:xfrm>
          <a:custGeom>
            <a:avLst/>
            <a:gdLst/>
            <a:ahLst/>
            <a:cxnLst/>
            <a:rect l="l" t="t" r="r" b="b"/>
            <a:pathLst>
              <a:path w="6085840" h="885825">
                <a:moveTo>
                  <a:pt x="787829" y="6282"/>
                </a:moveTo>
                <a:lnTo>
                  <a:pt x="0" y="6282"/>
                </a:lnTo>
                <a:lnTo>
                  <a:pt x="0" y="885836"/>
                </a:lnTo>
                <a:lnTo>
                  <a:pt x="243762" y="885836"/>
                </a:lnTo>
                <a:lnTo>
                  <a:pt x="243762" y="219888"/>
                </a:lnTo>
                <a:lnTo>
                  <a:pt x="787829" y="219888"/>
                </a:lnTo>
                <a:lnTo>
                  <a:pt x="787829" y="6282"/>
                </a:lnTo>
                <a:close/>
              </a:path>
              <a:path w="6085840" h="885825">
                <a:moveTo>
                  <a:pt x="787829" y="219888"/>
                </a:moveTo>
                <a:lnTo>
                  <a:pt x="544067" y="219888"/>
                </a:lnTo>
                <a:lnTo>
                  <a:pt x="544067" y="885836"/>
                </a:lnTo>
                <a:lnTo>
                  <a:pt x="787829" y="885836"/>
                </a:lnTo>
                <a:lnTo>
                  <a:pt x="787829" y="219888"/>
                </a:lnTo>
                <a:close/>
              </a:path>
              <a:path w="6085840" h="885825">
                <a:moveTo>
                  <a:pt x="1482647" y="0"/>
                </a:moveTo>
                <a:lnTo>
                  <a:pt x="1247681" y="0"/>
                </a:lnTo>
                <a:lnTo>
                  <a:pt x="873242" y="885836"/>
                </a:lnTo>
                <a:lnTo>
                  <a:pt x="1129569" y="885836"/>
                </a:lnTo>
                <a:lnTo>
                  <a:pt x="1192395" y="728773"/>
                </a:lnTo>
                <a:lnTo>
                  <a:pt x="1790696" y="728773"/>
                </a:lnTo>
                <a:lnTo>
                  <a:pt x="1710497" y="539041"/>
                </a:lnTo>
                <a:lnTo>
                  <a:pt x="1264015" y="539041"/>
                </a:lnTo>
                <a:lnTo>
                  <a:pt x="1363279" y="288996"/>
                </a:lnTo>
                <a:lnTo>
                  <a:pt x="1604805" y="288996"/>
                </a:lnTo>
                <a:lnTo>
                  <a:pt x="1482647" y="0"/>
                </a:lnTo>
                <a:close/>
              </a:path>
              <a:path w="6085840" h="885825">
                <a:moveTo>
                  <a:pt x="1790696" y="728773"/>
                </a:moveTo>
                <a:lnTo>
                  <a:pt x="1531651" y="728773"/>
                </a:lnTo>
                <a:lnTo>
                  <a:pt x="1595733" y="885836"/>
                </a:lnTo>
                <a:lnTo>
                  <a:pt x="1857086" y="885836"/>
                </a:lnTo>
                <a:lnTo>
                  <a:pt x="1790696" y="728773"/>
                </a:lnTo>
                <a:close/>
              </a:path>
              <a:path w="6085840" h="885825">
                <a:moveTo>
                  <a:pt x="1604805" y="288996"/>
                </a:moveTo>
                <a:lnTo>
                  <a:pt x="1363279" y="288996"/>
                </a:lnTo>
                <a:lnTo>
                  <a:pt x="1461287" y="539041"/>
                </a:lnTo>
                <a:lnTo>
                  <a:pt x="1710497" y="539041"/>
                </a:lnTo>
                <a:lnTo>
                  <a:pt x="1604805" y="288996"/>
                </a:lnTo>
                <a:close/>
              </a:path>
              <a:path w="6085840" h="885825">
                <a:moveTo>
                  <a:pt x="2401055" y="219888"/>
                </a:moveTo>
                <a:lnTo>
                  <a:pt x="2157293" y="219888"/>
                </a:lnTo>
                <a:lnTo>
                  <a:pt x="2157293" y="885836"/>
                </a:lnTo>
                <a:lnTo>
                  <a:pt x="2401055" y="885836"/>
                </a:lnTo>
                <a:lnTo>
                  <a:pt x="2401055" y="219888"/>
                </a:lnTo>
                <a:close/>
              </a:path>
              <a:path w="6085840" h="885825">
                <a:moveTo>
                  <a:pt x="2664922" y="6282"/>
                </a:moveTo>
                <a:lnTo>
                  <a:pt x="1893427" y="6282"/>
                </a:lnTo>
                <a:lnTo>
                  <a:pt x="1893427" y="219888"/>
                </a:lnTo>
                <a:lnTo>
                  <a:pt x="2664922" y="219888"/>
                </a:lnTo>
                <a:lnTo>
                  <a:pt x="2664922" y="6282"/>
                </a:lnTo>
                <a:close/>
              </a:path>
              <a:path w="6085840" h="885825">
                <a:moveTo>
                  <a:pt x="3230546" y="219888"/>
                </a:moveTo>
                <a:lnTo>
                  <a:pt x="2986783" y="219888"/>
                </a:lnTo>
                <a:lnTo>
                  <a:pt x="2986783" y="885836"/>
                </a:lnTo>
                <a:lnTo>
                  <a:pt x="3230546" y="885836"/>
                </a:lnTo>
                <a:lnTo>
                  <a:pt x="3230546" y="219888"/>
                </a:lnTo>
                <a:close/>
              </a:path>
              <a:path w="6085840" h="885825">
                <a:moveTo>
                  <a:pt x="3494412" y="6282"/>
                </a:moveTo>
                <a:lnTo>
                  <a:pt x="2722917" y="6282"/>
                </a:lnTo>
                <a:lnTo>
                  <a:pt x="2722917" y="219888"/>
                </a:lnTo>
                <a:lnTo>
                  <a:pt x="3494412" y="219888"/>
                </a:lnTo>
                <a:lnTo>
                  <a:pt x="3494412" y="6282"/>
                </a:lnTo>
                <a:close/>
              </a:path>
              <a:path w="6085840" h="885825">
                <a:moveTo>
                  <a:pt x="4308824" y="6282"/>
                </a:moveTo>
                <a:lnTo>
                  <a:pt x="3601411" y="6282"/>
                </a:lnTo>
                <a:lnTo>
                  <a:pt x="3601411" y="885836"/>
                </a:lnTo>
                <a:lnTo>
                  <a:pt x="4315107" y="885836"/>
                </a:lnTo>
                <a:lnTo>
                  <a:pt x="4315107" y="678513"/>
                </a:lnTo>
                <a:lnTo>
                  <a:pt x="3842661" y="678513"/>
                </a:lnTo>
                <a:lnTo>
                  <a:pt x="3842661" y="539041"/>
                </a:lnTo>
                <a:lnTo>
                  <a:pt x="4264847" y="539041"/>
                </a:lnTo>
                <a:lnTo>
                  <a:pt x="4264847" y="346795"/>
                </a:lnTo>
                <a:lnTo>
                  <a:pt x="3842661" y="346795"/>
                </a:lnTo>
                <a:lnTo>
                  <a:pt x="3842661" y="213606"/>
                </a:lnTo>
                <a:lnTo>
                  <a:pt x="4308824" y="213606"/>
                </a:lnTo>
                <a:lnTo>
                  <a:pt x="4308824" y="6282"/>
                </a:lnTo>
                <a:close/>
              </a:path>
              <a:path w="6085840" h="885825">
                <a:moveTo>
                  <a:pt x="4816443" y="6282"/>
                </a:moveTo>
                <a:lnTo>
                  <a:pt x="4439491" y="6282"/>
                </a:lnTo>
                <a:lnTo>
                  <a:pt x="4439491" y="885836"/>
                </a:lnTo>
                <a:lnTo>
                  <a:pt x="4683254" y="885836"/>
                </a:lnTo>
                <a:lnTo>
                  <a:pt x="4683254" y="634535"/>
                </a:lnTo>
                <a:lnTo>
                  <a:pt x="4803878" y="634535"/>
                </a:lnTo>
                <a:lnTo>
                  <a:pt x="4853296" y="632669"/>
                </a:lnTo>
                <a:lnTo>
                  <a:pt x="4899775" y="627072"/>
                </a:lnTo>
                <a:lnTo>
                  <a:pt x="4943313" y="617742"/>
                </a:lnTo>
                <a:lnTo>
                  <a:pt x="4983910" y="604681"/>
                </a:lnTo>
                <a:lnTo>
                  <a:pt x="5021568" y="587887"/>
                </a:lnTo>
                <a:lnTo>
                  <a:pt x="5056285" y="567362"/>
                </a:lnTo>
                <a:lnTo>
                  <a:pt x="5087965" y="543142"/>
                </a:lnTo>
                <a:lnTo>
                  <a:pt x="5115340" y="515645"/>
                </a:lnTo>
                <a:lnTo>
                  <a:pt x="5138020" y="484842"/>
                </a:lnTo>
                <a:lnTo>
                  <a:pt x="5156001" y="450543"/>
                </a:lnTo>
                <a:lnTo>
                  <a:pt x="5158830" y="443546"/>
                </a:lnTo>
                <a:lnTo>
                  <a:pt x="4683254" y="443546"/>
                </a:lnTo>
                <a:lnTo>
                  <a:pt x="4683254" y="211093"/>
                </a:lnTo>
                <a:lnTo>
                  <a:pt x="5166270" y="211093"/>
                </a:lnTo>
                <a:lnTo>
                  <a:pt x="5162902" y="201263"/>
                </a:lnTo>
                <a:lnTo>
                  <a:pt x="5140995" y="155769"/>
                </a:lnTo>
                <a:lnTo>
                  <a:pt x="5110845" y="115702"/>
                </a:lnTo>
                <a:lnTo>
                  <a:pt x="5082823" y="89211"/>
                </a:lnTo>
                <a:lnTo>
                  <a:pt x="5051837" y="66199"/>
                </a:lnTo>
                <a:lnTo>
                  <a:pt x="5017685" y="46917"/>
                </a:lnTo>
                <a:lnTo>
                  <a:pt x="4980367" y="31368"/>
                </a:lnTo>
                <a:lnTo>
                  <a:pt x="4939882" y="19551"/>
                </a:lnTo>
                <a:lnTo>
                  <a:pt x="4896231" y="11465"/>
                </a:lnTo>
                <a:lnTo>
                  <a:pt x="4849414" y="7111"/>
                </a:lnTo>
                <a:lnTo>
                  <a:pt x="4833104" y="6489"/>
                </a:lnTo>
                <a:lnTo>
                  <a:pt x="4816443" y="6282"/>
                </a:lnTo>
                <a:close/>
              </a:path>
              <a:path w="6085840" h="885825">
                <a:moveTo>
                  <a:pt x="5166270" y="211093"/>
                </a:moveTo>
                <a:lnTo>
                  <a:pt x="4683254" y="211093"/>
                </a:lnTo>
                <a:lnTo>
                  <a:pt x="4805064" y="211190"/>
                </a:lnTo>
                <a:lnTo>
                  <a:pt x="4819946" y="212014"/>
                </a:lnTo>
                <a:lnTo>
                  <a:pt x="4859599" y="219548"/>
                </a:lnTo>
                <a:lnTo>
                  <a:pt x="4900938" y="241486"/>
                </a:lnTo>
                <a:lnTo>
                  <a:pt x="4928941" y="278404"/>
                </a:lnTo>
                <a:lnTo>
                  <a:pt x="4937547" y="319244"/>
                </a:lnTo>
                <a:lnTo>
                  <a:pt x="4938036" y="335933"/>
                </a:lnTo>
                <a:lnTo>
                  <a:pt x="4936506" y="349154"/>
                </a:lnTo>
                <a:lnTo>
                  <a:pt x="4916346" y="395352"/>
                </a:lnTo>
                <a:lnTo>
                  <a:pt x="4887787" y="421664"/>
                </a:lnTo>
                <a:lnTo>
                  <a:pt x="4841897" y="439527"/>
                </a:lnTo>
                <a:lnTo>
                  <a:pt x="4798852" y="443546"/>
                </a:lnTo>
                <a:lnTo>
                  <a:pt x="5158830" y="443546"/>
                </a:lnTo>
                <a:lnTo>
                  <a:pt x="5172665" y="399045"/>
                </a:lnTo>
                <a:lnTo>
                  <a:pt x="5179677" y="355851"/>
                </a:lnTo>
                <a:lnTo>
                  <a:pt x="5181984" y="308529"/>
                </a:lnTo>
                <a:lnTo>
                  <a:pt x="5181402" y="293934"/>
                </a:lnTo>
                <a:lnTo>
                  <a:pt x="5176565" y="252183"/>
                </a:lnTo>
                <a:lnTo>
                  <a:pt x="5167090" y="213485"/>
                </a:lnTo>
                <a:lnTo>
                  <a:pt x="5166270" y="211093"/>
                </a:lnTo>
                <a:close/>
              </a:path>
              <a:path w="6085840" h="885825">
                <a:moveTo>
                  <a:pt x="5528695" y="6282"/>
                </a:moveTo>
                <a:lnTo>
                  <a:pt x="5284933" y="6282"/>
                </a:lnTo>
                <a:lnTo>
                  <a:pt x="5284933" y="885836"/>
                </a:lnTo>
                <a:lnTo>
                  <a:pt x="5528695" y="885836"/>
                </a:lnTo>
                <a:lnTo>
                  <a:pt x="5528695" y="551606"/>
                </a:lnTo>
                <a:lnTo>
                  <a:pt x="6085328" y="551606"/>
                </a:lnTo>
                <a:lnTo>
                  <a:pt x="6085328" y="335487"/>
                </a:lnTo>
                <a:lnTo>
                  <a:pt x="5528695" y="335487"/>
                </a:lnTo>
                <a:lnTo>
                  <a:pt x="5528695" y="6282"/>
                </a:lnTo>
                <a:close/>
              </a:path>
              <a:path w="6085840" h="885825">
                <a:moveTo>
                  <a:pt x="6085328" y="551606"/>
                </a:moveTo>
                <a:lnTo>
                  <a:pt x="5841565" y="551606"/>
                </a:lnTo>
                <a:lnTo>
                  <a:pt x="5841565" y="885836"/>
                </a:lnTo>
                <a:lnTo>
                  <a:pt x="6085328" y="885836"/>
                </a:lnTo>
                <a:lnTo>
                  <a:pt x="6085328" y="551606"/>
                </a:lnTo>
                <a:close/>
              </a:path>
              <a:path w="6085840" h="885825">
                <a:moveTo>
                  <a:pt x="6085328" y="6282"/>
                </a:moveTo>
                <a:lnTo>
                  <a:pt x="5841565" y="6282"/>
                </a:lnTo>
                <a:lnTo>
                  <a:pt x="5841565" y="335487"/>
                </a:lnTo>
                <a:lnTo>
                  <a:pt x="6085328" y="335487"/>
                </a:lnTo>
                <a:lnTo>
                  <a:pt x="6085328" y="6282"/>
                </a:lnTo>
                <a:close/>
              </a:path>
            </a:pathLst>
          </a:custGeom>
          <a:solidFill>
            <a:srgbClr val="7C3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43596" y="3316496"/>
            <a:ext cx="12797232" cy="4146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0718" y="4889903"/>
            <a:ext cx="19182661" cy="48166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39899" y="2110930"/>
            <a:ext cx="6815289" cy="14625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14915" y="4297251"/>
            <a:ext cx="3000536" cy="8142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36077" y="4508344"/>
            <a:ext cx="874528" cy="5729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32791" y="4327407"/>
            <a:ext cx="572966" cy="7539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11304" y="4297251"/>
            <a:ext cx="7162085" cy="964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263859" y="4297251"/>
            <a:ext cx="618201" cy="7991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274089" y="4297251"/>
            <a:ext cx="2819600" cy="79913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54603" y="6046308"/>
            <a:ext cx="949918" cy="6634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54603" y="7780286"/>
            <a:ext cx="7418412" cy="8594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815827" y="7780286"/>
            <a:ext cx="2186320" cy="9800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83084" y="7780286"/>
            <a:ext cx="3558425" cy="8594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133540" y="7780286"/>
            <a:ext cx="2020462" cy="8594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716924" y="8157238"/>
            <a:ext cx="0" cy="467995"/>
          </a:xfrm>
          <a:custGeom>
            <a:avLst/>
            <a:gdLst/>
            <a:ahLst/>
            <a:cxnLst/>
            <a:rect l="l" t="t" r="r" b="b"/>
            <a:pathLst>
              <a:path h="467995">
                <a:moveTo>
                  <a:pt x="0" y="467420"/>
                </a:moveTo>
                <a:lnTo>
                  <a:pt x="0" y="0"/>
                </a:lnTo>
              </a:path>
            </a:pathLst>
          </a:custGeom>
          <a:ln w="15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500052" y="6131917"/>
            <a:ext cx="3596004" cy="565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250" spc="595" dirty="0">
                <a:solidFill>
                  <a:srgbClr val="696969"/>
                </a:solidFill>
                <a:latin typeface="Arial"/>
                <a:cs typeface="Arial"/>
              </a:rPr>
              <a:t>B</a:t>
            </a:r>
            <a:r>
              <a:rPr sz="4250" spc="335" dirty="0">
                <a:solidFill>
                  <a:srgbClr val="696969"/>
                </a:solidFill>
                <a:latin typeface="Arial"/>
                <a:cs typeface="Arial"/>
              </a:rPr>
              <a:t>b</a:t>
            </a:r>
            <a:r>
              <a:rPr sz="4250" spc="-10" dirty="0">
                <a:solidFill>
                  <a:srgbClr val="696969"/>
                </a:solidFill>
                <a:latin typeface="Arial"/>
                <a:cs typeface="Arial"/>
              </a:rPr>
              <a:t>l</a:t>
            </a:r>
            <a:r>
              <a:rPr sz="4250" spc="-285" dirty="0">
                <a:solidFill>
                  <a:srgbClr val="696969"/>
                </a:solidFill>
                <a:latin typeface="Arial"/>
                <a:cs typeface="Arial"/>
              </a:rPr>
              <a:t>.O.</a:t>
            </a:r>
            <a:r>
              <a:rPr sz="4250" spc="-660" dirty="0">
                <a:solidFill>
                  <a:srgbClr val="696969"/>
                </a:solidFill>
                <a:latin typeface="Arial"/>
                <a:cs typeface="Arial"/>
              </a:rPr>
              <a:t>e</a:t>
            </a:r>
            <a:r>
              <a:rPr sz="4250" spc="380" dirty="0">
                <a:solidFill>
                  <a:srgbClr val="696969"/>
                </a:solidFill>
                <a:latin typeface="Arial"/>
                <a:cs typeface="Arial"/>
              </a:rPr>
              <a:t>J</a:t>
            </a:r>
            <a:r>
              <a:rPr sz="4250" spc="375" dirty="0">
                <a:solidFill>
                  <a:srgbClr val="696969"/>
                </a:solidFill>
                <a:latin typeface="Arial"/>
                <a:cs typeface="Arial"/>
              </a:rPr>
              <a:t>l</a:t>
            </a:r>
            <a:r>
              <a:rPr sz="4250" spc="155" dirty="0">
                <a:solidFill>
                  <a:srgbClr val="696969"/>
                </a:solidFill>
                <a:latin typeface="Arial"/>
                <a:cs typeface="Arial"/>
              </a:rPr>
              <a:t>eHll1</a:t>
            </a:r>
            <a:endParaRPr sz="42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76157" y="6131917"/>
            <a:ext cx="10715625" cy="565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08655" algn="l"/>
              </a:tabLst>
            </a:pPr>
            <a:r>
              <a:rPr sz="4250" spc="285" dirty="0">
                <a:solidFill>
                  <a:srgbClr val="696969"/>
                </a:solidFill>
                <a:latin typeface="Arial"/>
                <a:cs typeface="Arial"/>
              </a:rPr>
              <a:t>H</a:t>
            </a:r>
            <a:r>
              <a:rPr sz="4250" spc="800" dirty="0">
                <a:solidFill>
                  <a:srgbClr val="696969"/>
                </a:solidFill>
                <a:latin typeface="Arial"/>
                <a:cs typeface="Arial"/>
              </a:rPr>
              <a:t>a</a:t>
            </a:r>
            <a:r>
              <a:rPr sz="4250" spc="375" dirty="0">
                <a:solidFill>
                  <a:srgbClr val="696969"/>
                </a:solidFill>
                <a:latin typeface="Arial"/>
                <a:cs typeface="Arial"/>
              </a:rPr>
              <a:t> </a:t>
            </a:r>
            <a:r>
              <a:rPr sz="4250" spc="395" dirty="0">
                <a:solidFill>
                  <a:srgbClr val="696969"/>
                </a:solidFill>
                <a:latin typeface="Arial"/>
                <a:cs typeface="Arial"/>
              </a:rPr>
              <a:t>Te</a:t>
            </a:r>
            <a:r>
              <a:rPr sz="4250" spc="545" dirty="0">
                <a:solidFill>
                  <a:srgbClr val="696969"/>
                </a:solidFill>
                <a:latin typeface="Arial"/>
                <a:cs typeface="Arial"/>
              </a:rPr>
              <a:t>K</a:t>
            </a:r>
            <a:r>
              <a:rPr sz="4250" spc="-135" dirty="0">
                <a:solidFill>
                  <a:srgbClr val="696969"/>
                </a:solidFill>
                <a:latin typeface="Arial"/>
                <a:cs typeface="Arial"/>
              </a:rPr>
              <a:t>C</a:t>
            </a:r>
            <a:r>
              <a:rPr sz="4250" spc="254" dirty="0">
                <a:solidFill>
                  <a:srgbClr val="696969"/>
                </a:solidFill>
                <a:latin typeface="Arial"/>
                <a:cs typeface="Arial"/>
              </a:rPr>
              <a:t>T</a:t>
            </a:r>
            <a:r>
              <a:rPr sz="4250" dirty="0">
                <a:solidFill>
                  <a:srgbClr val="696969"/>
                </a:solidFill>
                <a:latin typeface="Arial"/>
                <a:cs typeface="Arial"/>
              </a:rPr>
              <a:t>	</a:t>
            </a:r>
            <a:r>
              <a:rPr sz="4250" spc="100" dirty="0">
                <a:solidFill>
                  <a:srgbClr val="696969"/>
                </a:solidFill>
                <a:latin typeface="Arial"/>
                <a:cs typeface="Arial"/>
              </a:rPr>
              <a:t>H</a:t>
            </a:r>
            <a:r>
              <a:rPr sz="4250" spc="430" dirty="0">
                <a:solidFill>
                  <a:srgbClr val="696969"/>
                </a:solidFill>
                <a:latin typeface="Arial"/>
                <a:cs typeface="Arial"/>
              </a:rPr>
              <a:t>aKJl</a:t>
            </a:r>
            <a:r>
              <a:rPr sz="4250" spc="480" dirty="0">
                <a:solidFill>
                  <a:srgbClr val="696969"/>
                </a:solidFill>
                <a:latin typeface="Arial"/>
                <a:cs typeface="Arial"/>
              </a:rPr>
              <a:t>a</a:t>
            </a:r>
            <a:r>
              <a:rPr sz="4250" spc="-345" dirty="0">
                <a:solidFill>
                  <a:srgbClr val="696969"/>
                </a:solidFill>
                <a:latin typeface="Arial"/>
                <a:cs typeface="Arial"/>
              </a:rPr>
              <a:t>.O.</a:t>
            </a:r>
            <a:r>
              <a:rPr sz="4250" spc="-375" dirty="0">
                <a:solidFill>
                  <a:srgbClr val="696969"/>
                </a:solidFill>
                <a:latin typeface="Arial"/>
                <a:cs typeface="Arial"/>
              </a:rPr>
              <a:t>b</a:t>
            </a:r>
            <a:r>
              <a:rPr sz="4250" spc="465" dirty="0">
                <a:solidFill>
                  <a:srgbClr val="696969"/>
                </a:solidFill>
                <a:latin typeface="Arial"/>
                <a:cs typeface="Arial"/>
              </a:rPr>
              <a:t>l</a:t>
            </a:r>
            <a:r>
              <a:rPr sz="4250" spc="105" dirty="0">
                <a:solidFill>
                  <a:srgbClr val="696969"/>
                </a:solidFill>
                <a:latin typeface="Arial"/>
                <a:cs typeface="Arial"/>
              </a:rPr>
              <a:t>B</a:t>
            </a:r>
            <a:r>
              <a:rPr sz="4250" spc="944" dirty="0">
                <a:solidFill>
                  <a:srgbClr val="696969"/>
                </a:solidFill>
                <a:latin typeface="Arial"/>
                <a:cs typeface="Arial"/>
              </a:rPr>
              <a:t>a</a:t>
            </a:r>
            <a:r>
              <a:rPr sz="4250" spc="695" dirty="0">
                <a:solidFill>
                  <a:srgbClr val="696969"/>
                </a:solidFill>
                <a:latin typeface="Arial"/>
                <a:cs typeface="Arial"/>
              </a:rPr>
              <a:t>e</a:t>
            </a:r>
            <a:r>
              <a:rPr sz="4250" spc="285" dirty="0">
                <a:solidFill>
                  <a:srgbClr val="696969"/>
                </a:solidFill>
                <a:latin typeface="Arial"/>
                <a:cs typeface="Arial"/>
              </a:rPr>
              <a:t>T</a:t>
            </a:r>
            <a:r>
              <a:rPr sz="4250" spc="3160" dirty="0">
                <a:solidFill>
                  <a:srgbClr val="696969"/>
                </a:solidFill>
                <a:latin typeface="Arial"/>
                <a:cs typeface="Arial"/>
              </a:rPr>
              <a:t>C</a:t>
            </a:r>
            <a:r>
              <a:rPr sz="4250" spc="395" dirty="0">
                <a:solidFill>
                  <a:srgbClr val="696969"/>
                </a:solidFill>
                <a:latin typeface="Arial"/>
                <a:cs typeface="Arial"/>
              </a:rPr>
              <a:t> </a:t>
            </a:r>
            <a:r>
              <a:rPr sz="4250" spc="225" dirty="0">
                <a:solidFill>
                  <a:srgbClr val="696969"/>
                </a:solidFill>
                <a:latin typeface="Arial"/>
                <a:cs typeface="Arial"/>
              </a:rPr>
              <a:t>T</a:t>
            </a:r>
            <a:r>
              <a:rPr sz="4250" spc="1110" dirty="0">
                <a:solidFill>
                  <a:srgbClr val="696969"/>
                </a:solidFill>
                <a:latin typeface="Arial"/>
                <a:cs typeface="Arial"/>
              </a:rPr>
              <a:t>e</a:t>
            </a:r>
            <a:r>
              <a:rPr sz="4250" spc="610" dirty="0">
                <a:solidFill>
                  <a:srgbClr val="696969"/>
                </a:solidFill>
                <a:latin typeface="Arial"/>
                <a:cs typeface="Arial"/>
              </a:rPr>
              <a:t>H</a:t>
            </a:r>
            <a:r>
              <a:rPr sz="4250" spc="370" dirty="0">
                <a:solidFill>
                  <a:srgbClr val="696969"/>
                </a:solidFill>
                <a:latin typeface="Arial"/>
                <a:cs typeface="Arial"/>
              </a:rPr>
              <a:t>b</a:t>
            </a:r>
            <a:r>
              <a:rPr sz="4250" spc="600" dirty="0">
                <a:solidFill>
                  <a:srgbClr val="696969"/>
                </a:solidFill>
                <a:latin typeface="Arial"/>
                <a:cs typeface="Arial"/>
              </a:rPr>
              <a:t>:</a:t>
            </a:r>
            <a:endParaRPr sz="42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391821" y="8266618"/>
            <a:ext cx="0" cy="193040"/>
          </a:xfrm>
          <a:custGeom>
            <a:avLst/>
            <a:gdLst/>
            <a:ahLst/>
            <a:cxnLst/>
            <a:rect l="l" t="t" r="r" b="b"/>
            <a:pathLst>
              <a:path h="193040">
                <a:moveTo>
                  <a:pt x="0" y="0"/>
                </a:moveTo>
                <a:lnTo>
                  <a:pt x="0" y="192847"/>
                </a:lnTo>
              </a:path>
            </a:pathLst>
          </a:custGeom>
          <a:ln w="32594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376318" y="8286322"/>
            <a:ext cx="56515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70" dirty="0">
                <a:solidFill>
                  <a:srgbClr val="BCBCBC"/>
                </a:solidFill>
                <a:latin typeface="Arial"/>
                <a:cs typeface="Arial"/>
              </a:rPr>
              <a:t>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6135194" y="8315600"/>
            <a:ext cx="109220" cy="127000"/>
          </a:xfrm>
          <a:custGeom>
            <a:avLst/>
            <a:gdLst/>
            <a:ahLst/>
            <a:cxnLst/>
            <a:rect l="l" t="t" r="r" b="b"/>
            <a:pathLst>
              <a:path w="109219" h="127000">
                <a:moveTo>
                  <a:pt x="0" y="0"/>
                </a:moveTo>
                <a:lnTo>
                  <a:pt x="109206" y="0"/>
                </a:lnTo>
                <a:lnTo>
                  <a:pt x="109206" y="126862"/>
                </a:lnTo>
                <a:lnTo>
                  <a:pt x="0" y="126862"/>
                </a:lnTo>
                <a:lnTo>
                  <a:pt x="0" y="0"/>
                </a:lnTo>
                <a:close/>
              </a:path>
            </a:pathLst>
          </a:custGeom>
          <a:solidFill>
            <a:srgbClr val="EDED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6126358" y="8325035"/>
            <a:ext cx="133985" cy="120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750" spc="600" dirty="0">
                <a:solidFill>
                  <a:srgbClr val="D1D1D1"/>
                </a:solidFill>
                <a:latin typeface="Times New Roman"/>
                <a:cs typeface="Times New Roman"/>
              </a:rPr>
              <a:t>-</a:t>
            </a:r>
            <a:endParaRPr sz="75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9" t="12489" r="7346" b="1040"/>
          <a:stretch/>
        </p:blipFill>
        <p:spPr bwMode="auto">
          <a:xfrm>
            <a:off x="1" y="0"/>
            <a:ext cx="20104100" cy="1130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55</Words>
  <Application>Microsoft Office PowerPoint</Application>
  <PresentationFormat>Произвольный</PresentationFormat>
  <Paragraphs>15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ЦПН-11</cp:lastModifiedBy>
  <cp:revision>3</cp:revision>
  <dcterms:created xsi:type="dcterms:W3CDTF">2021-03-22T18:19:27Z</dcterms:created>
  <dcterms:modified xsi:type="dcterms:W3CDTF">2021-03-22T11:02:39Z</dcterms:modified>
</cp:coreProperties>
</file>